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22FC6-A447-4847-A90F-E32F87DA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B18DC-5ACB-4466-BE2C-F17671A62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80DD8-B41F-4C44-BC95-76B59F8D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3B804-A786-466B-BAD0-53ED7C87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50B51-E269-447B-A930-6E27AB87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9B7F3-D0DC-4719-87C0-F5FB24137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A7011-3485-4F48-9F42-3B9F7033E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B362A-F773-4FB6-8557-4ABF1210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12F2C-AD01-477B-8803-6915AF0E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6E628-4048-4172-A263-5C1F8716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B8ECC-47D1-4127-A382-CA34B83F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403030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核电产品生产公司管理者自我评审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公司经营绩效分析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管理者职责履行情况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核电产品研发及创新能力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自我评审目的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确保核电产品生产公司的管理体系有效运行，提高产品质量和客户满意度，促进公司持续改进和发展。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核电行业作为高科技领域，对产品质量和安全性要求极高，公司必须保持高度警惕，不断完善管理体系，以适应市场需求和法规要求。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500" r="3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涉及产品研发、设计、采购、生产、检验、交付等全过程的质量控制和管理。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包括公司的组织结构、职责权限、资源保障、产品实现、测量分析和改进等方面的管理体系。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涵盖公司生产的所有核电产品，包括核反应堆、核燃料、核辐射监测设备等。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公司经营绩效分析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核电产品市场规模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近年来，随着全球能源结构的转变和环保意识的提高，核电产品市场规模不断扩大，预计未来几年将持续保持增长态势。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核电产品市场结构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目前，全球核电产品市场主要由少数几家大型跨国公司主导，但随着技术的不断发展和新兴市场的崛起，市场竞争格局正在发生变化。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核电产品市场趋势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未来，核电产品市场将呈现出数字化、智能化、绿色环保等趋势，同时新兴市场将成为核电产品的重要增长点。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核电产品市场概况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公司经营现状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公司近年来在核电产品领域取得了显著的成绩，市场份额稳步提升，产品质量和品牌影响力得到了广泛认可。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公司经营趋势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随着市场竞争的加剧和技术的不断进步，公司未来将更加注重技术创新和产品升级，同时积极拓展海外市场，提升国际竞争力。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公司面临的挑战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公司在发展过程中面临着市场竞争加剧、技术更新换代、政策法规变化等挑战，需要积极应对并制定相应的战略措施。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01" r="2080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公司拥有强大的技术研发团队和先进的研发设备，能够紧跟行业技术发展趋势并持续推出创新产品。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公司具备敏锐的市场洞察力和完善的营销网络，能够准确把握市场需求并制定相应的营销策略。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公司在核电产品领域具有较高的品牌知名度和美誉度，能够为客户提供优质的产品和服务。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公司拥有先进的生产设备和完善的生产流程，能够保证产品的质量和交货期，满足客户的需求。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管理者职责履行情况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确立核电产品市场定位和发展方向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通过市场调研和分析，明确公司在核电产品领域的市场定位，制定相应的发展战略。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制定短期和长期发展规划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结合公司实际情况，制定短期和长期的发展规划，明确各阶段的目标和任务。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监督战略规划的执行情况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定期对战略规划的执行情况进行监督和评估，及时发现问题并采取相应措施进行调整。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制定并执行公司战略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调整公司组织架构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根据公司战略和业务需求，对公司组织架构进行调整，提高组织运行效率。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优化部门设置和人员配置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针对各部门的工作内容和人员需求，进行部门设置和人员配置的优化，确保资源得到充分利用。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完善内部管理制度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建立健全的内部管理制度，规范公司各项工作的流程和管理标准，提高公司整体管理水平。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制定人才培养计划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根据公司战略和业务需求，制定人才培养计划，明确各类人才的培养目标和培养措施。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通过组织各种形式的团队活动，增强团队凝聚力和协作精神，提高团队整体战斗力。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建立激励机制，鼓励员工自我发展和创新，提高员工的工作积极性和满意度。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核电产品研发及创新能力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公司每年将一定比例的营业收入用于研发，确保研发活动的持续进行。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公司重视研发团队建设，引进和培养了一批高水平的研发人才，形成了专业、高效的研发团队。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公司建立了完善的成果转化机制，通过技术转让、合作开发等方式，将研发成果转化为实际产品，推动产业升级。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研发投入及成果转化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https://d.book118.com/105340303020011102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2024-09-10T20:38:06.934</cp:lastPrinted>
  <dcterms:created xsi:type="dcterms:W3CDTF">2024-09-10T12:38:06Z</dcterms:created>
  <dcterms:modified xsi:type="dcterms:W3CDTF">2024-09-10T12:38:09Z</dcterms:modified>
</cp:coreProperties>
</file>