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4384B4-CF01-451B-9FD4-913BAE53F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E6AAB5-0325-44A6-8083-8AE4CBC2F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C82E21-9A13-4A87-82FD-FEFB20C2F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553810-8240-4F78-9577-F1A186CC7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BD58E0-F7B1-44BF-9485-977581D748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9DFDF9-7567-4FCB-8B83-B14FBD4DAD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5E263D-35BB-4D7A-98B6-6A07E7C90B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B4BBE6-BC8D-4043-B74D-538BA42AB5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661C81-1362-402C-9895-94EF496BB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A1DEEB-8B53-40CC-ABDB-ED84D1919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C0596B-0735-45C6-9226-8AAAC6481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10.jpeg" /><Relationship Id="rId4" Type="http://schemas.openxmlformats.org/officeDocument/2006/relationships/image" Target="../media/image24.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34130220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项目实施的组织结构和分工</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项目实施组织结构概述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职能型组织结构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项目型组织结构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矩阵型组织结构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混合型组织结构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项目实施分工协作原则和方法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总结：构建高效项目实施组织结构的关键要素</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项目实施组织结构概述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项目实施的组织结构是指项目参与各方在项目执行过程中的职责、权力和沟通关系的安排。</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组织结构定义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一个清晰、高效的组织结构能够确保项目资源的合理分配，提高项目执行效率，降低项目风险，确保项目的顺利实施。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常见项目实施组织结构类型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职能型组织结构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以职能部门为主体，项目成员从各职能部门抽调，项目经理负责协调。适用于小型、简单项目。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项目型组织结构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项目经理对项目全权负责，拥有独立的团队和资源，适用于大型、复杂项目。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矩阵型组织结构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兼具职能型和项目型特点，项目经理和职能部门经理共同负责，适用于多个项目并行、资源共享的情况。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项目规模与复杂度</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公司文化与战略</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资源可用性与技能</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客户需求与期望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选择合适组织结构的因素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大型、复杂项目往往需要更加灵活和高效的组织结构。</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公司的文化和战略对项目实施的组织结构选择有重要影响。</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项目实施所需资源的可用性和团队成员的技能水平也是选择组织结构的重要因素。</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客户对项目的需求和期望也会影响项目实施组织结构的选择。</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职能型组织结构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各部门专注于自身职能领域，有利于提高工作效率和专业化水平。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专业化分工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明确的职责和权力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资源共享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各部门职责清晰，权力明确，有利于实现有效的管理和控制。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相同职能的部门之间可以共享资源，如设备、技术和信息等，有利于降低成本和提高效益。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特点与优势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适用于规模较大、业务较复杂的企业或组织，尤其是需要高度专业化和精细化管理的领域，如制造业、金融业等。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某大型制造企业采用职能型组织结构，设立生产、研发、销售、采购、财务等职能部门，各部门在各自领域内开展工作，共同实现企业目标。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适用范围及案例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案例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部门间协作不足，可能导致项目进展缓慢或资源浪费；对项目经理的协调能力要求较高。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挑战</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加强跨部门沟通与合作</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强化项目经理角色</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实施项目管理软件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建立定期沟通机制，促进部门间信息交流与合作。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选拔具有丰富经验和良好协调能力的项目经理，赋予其足够的权力和资源来推动项目实施。</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采用项目管理软件来提高项目管理的效率和透明度，促进部门间的协同工作。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项目型组织结构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项目型组织结构是为了完成特定项目而临时组建，随项目开始而建立，随项目结束而解散。</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临时性</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项目团队以项目目标为导向，成员共同致力于实现项目目标。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目标导向</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项目型组织结构能够灵活应对项目变化，快速调整资源分配和团队成员。</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灵活性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项目经理对项目全权负责，能够迅速决策，提高项目执行效率。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高效性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特点与优势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适用于复杂、大型、跨部门的项目，如新产品研发、系统集成、基础设施建设等。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苹果公司在新产品研发过程中，采用项目型组织结构，集结跨部门的专业人才，共同研发出颠覆性的产品。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654" r="2665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项目型组织结构可能导致资源浪费、团队成员缺乏归属感、项目结束后团队解散等问题。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解决方案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建立项目资源库，实现资源共享；加强团队建设，提高团队成员的归属感和凝聚力；在项目结束后进行总结和评估，为下一个项目提供经验和借鉴。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挑战与解决方案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矩阵型组织结构</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矩阵型组织结构中，员工同时接受项目经理和职能经理的双重领导，有利于充分利用资源，提高项目执行效率。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双重领导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该结构可以根据项目需求灵活调整人员配置，实现资源的优化配置。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灵活性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矩阵型组织结构有利于加强不同部门之间的协作，促进信息交流，提高决策效率。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跨部门协作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特点与优势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https://d.book118.com/105341302201011042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2024-09-03T19:24:51.580</cp:lastPrinted>
  <dcterms:created xsi:type="dcterms:W3CDTF">2024-09-03T11:24:51Z</dcterms:created>
  <dcterms:modified xsi:type="dcterms:W3CDTF">2024-09-03T11:24:53Z</dcterms:modified>
</cp:coreProperties>
</file>