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70709-944C-402C-9FF5-C1F534CB0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5E7ED-E71C-4967-BB0D-3F47749C0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40C18-61C1-4914-A489-924367214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17030-F3C5-4F5F-B79E-315760D99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6419DB-CEF7-4C6C-8CF5-8413D32FE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C2924-1B83-4B3D-A0FD-6EBAAD858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29552E-19D4-4242-9EC9-9C37818E1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AD421-289D-4903-92F5-99BC251AA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48977-5AD6-46A0-95DC-EB08D2A7F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CF078-1150-487A-91E1-74E985EB9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69971-0BBA-4D4B-B64E-15FE25AE8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4202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化妆品生产进度管理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化妆品生产进度计划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化妆品生产进度控制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化妆品生产过程中的风险管理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化妆品生产进度管理中的沟通与协调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化妆品生产进度管理效果评估与改进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通过有效的进度管理，确保生产流程顺畅，提高生产效率，降低成本。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确保生产过程中的每个环节都符合质量标准，最终产品达到客户要求。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优化生产流程，缩短生产周期，快速响应市场需求，提高公司市场竞争力。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包括原料、半成品和成品的质量检验标准、检验结果及质量改进措施等。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各生产环节的实际进度、生产过程中的问题、解决方案及实施效果等。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包括生产能力的规划、生产流程的设计、生产计划的制定等。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包括原料采购、生产成本、人力成本等方面的控制情况。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化妆品生产进度计划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根据市场需求、销售预测和企业战略，制定化妆品生产的总体目标，如产量、产值、市场份额等。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评估现有生产线、设备、人员等资源，确定生产能力是否满足生产目标的要求。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根据生产目标和生产能力，制定相应的生产策略，如扩大生产规模、提高生产效率、优化生产流程等。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确定生产目标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分析生产能力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编制主生产计划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制定详细生产计划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监控和调整进度计划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进度计划编制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在主生产计划的基础上，进一步细化生产安排，包括原料采购、生产排程、设备维护、人员调配等。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实时跟踪生产进度，及时发现并解决问题，确保生产按照计划顺利进行。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根据生产策略，制定主生产计划，明确各时间段内的生产量、产品种类、交货期等关键指标。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62" b="15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根据生产计划和岗位需求，制定人力资源计划，包括人员招聘、培训、绩效考核等方面的安排。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物料资源计划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根据产品配方和生产计划，制定物料需求计划，确保原料和辅料的及时供应和质量稳定。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设备资源计划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评估现有设备的状况和生产能力，制定设备采购、更新和维护计划，确保设备的正常运行和满足生产需求。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化妆品生产进度控制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根据化妆品生产需求和资源情况，制定合理的生产进度计划，明确各阶段的任务、时间和资源需求。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进度数据收集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进度评估与报告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实时收集生产现场的数据，包括完成数量、时间消耗、资源利用情况等，为进度监测提供依据。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定期对收集的数据进行整理、分析和评估，形成进度报告，及时向管理层反馈生产进度情况。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进度监测与报告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将实际生产进度与计划进度进行比较，及时发现进度偏差，并分析偏差产生的原因。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033" r="90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偏差识别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对识别出的偏差进行影响评估，判断其对整个生产进度的影响程度。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偏差影响评估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根据偏差影响评估结果，制定相应的调整措施，如增加资源投入、优化生产流程等，以确保生产进度按计划进行。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调整措施制定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偏差分析与调整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资源合理配置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员工培训与激励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进度优化措施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通过对生产流程进行分析和改进，提高生产效率，缩短生产周期。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根据生产需求和资源情况，合理配置人力、物力、财力等资源，确保生产的顺利进行。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积极引进新技术、新工艺、新设备，提高化妆品生产的自动化和智能化水平，降低生产成本。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加强员工培训，提高员工技能和素质；同时，建立激励机制，激发员工的工作积极性和创造力。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https://d.book118.com/105342021023011101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2024-09-09T09:23:41.118</cp:lastPrinted>
  <dcterms:created xsi:type="dcterms:W3CDTF">2024-09-09T01:23:41Z</dcterms:created>
  <dcterms:modified xsi:type="dcterms:W3CDTF">2024-09-09T01:23:43Z</dcterms:modified>
</cp:coreProperties>
</file>