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EFB651-BF3F-4F8D-ADA4-88A703D95B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2C5708-75F5-4294-BC9F-AB124750AD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61E70F-A66F-4858-A8AE-B2E2915292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785925-CAC4-400A-95FA-95710166E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2DD66F-EAC2-4C19-ADF0-AAA4EF5CA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30D5BF-3EB0-4980-8ECA-467FEEF1D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95E508-43FE-4CD4-A7C4-183715E96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85AB00-D8F6-4F7E-96BE-19003675A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D72FF4-132E-4233-BF7C-864697E51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3E42DE-0F66-4375-827A-C7C35D625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74095B-37A2-4765-9F67-A258BCC78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34311402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战略思维的国际化视野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国际化视野下的战略思维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战略思维在国际化中的应用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国际化视野下的创新思维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国际化视野下的风险管理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提升战略思维的国际化视野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战略思维是一种高层次的、全局性的和长远性的思考方式，旨在通过分析和预测未来趋势，制定和实施有效的战略，以实现组织或国家的长期目标。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具有全局性、前瞻性、创新性、系统性和风险性等特点。它要求决策者具备宽广的视野、敏锐的洞察力和果断的决策能力。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000" r="26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000" r="2000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在全球化、信息化和快速变化的背景下，战略思维有助于组织或国家适应复杂多变的环境，抓住机遇，应对挑战。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适应复杂环境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通过制定和实施有效的战略，战略思维有助于组织或国家提升核心竞争力，实现可持续发展。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提升竞争力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战略思维鼓励创新，推动组织或国家不断探索新的发展模式、技术手段和市场机会，从而实现跨越式发展。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推动创新发展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通过广泛阅读、参加国际交流等方式，拓宽自己的视野，了解不同文化和思维方式，培养国际化的战略眼光。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拓宽视野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学习先进的战略管理理念和方法，如SWOT分析、五力模型等，提高自己的战略分析能力和决策水平。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学习先进理念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积极参与实际项目或企业的战略规划与实施过程，通过实践锻炼培养自己的战略思维能力和团队协作精神。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实践锻炼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定期对自己的决策和行动进行反思和总结，不断改进和完善自己的战略思维方式和方法。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反思与总结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战略思维的培养与发展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国际化视野下的战略思维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全球化带来的机遇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全球化也为企业提供了更广阔的市场和更多的资源，使得企业有机会在全球范围内寻求发展。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国际化战略思维的重要性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在全球化背景下，企业需要具备国际化战略思维，以更好地应对挑战并抓住机遇，实现可持续发展。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全球化带来的挑战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全球化使得企业面临更加激烈的国际竞争，需要应对不同国家和地区的政治、经济、文化等多方面的挑战。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全球化背景下的挑战与机遇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跨文化合作的优势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通过跨文化合作，企业可以整合全球范围内的资源，拓展业务领域，提高创新能力和市场竞争力。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跨文化交流的重要性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在国际化过程中，企业需要与来自不同文化背景的人进行交流和合作，跨文化交流能力成为企业必备的能力之一。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跨文化交流的策略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企业需要了解不同文化的特点和交流方式，尊重文化差异，采用适当的交流策略，以确保跨文化交流的顺利进行。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跨文化交流与合作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在国际化过程中，企业需要对目标市场进行深入分析，了解市场需求、竞争态势、政策法规等方面的信息，以制定合适的市场进入策略。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国际市场分析的必要性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企业需要根据自身实力和市场情况，选择合适的进入模式，如出口、直接投资、跨国并购等，并建立相应的销售和服务网络。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国际市场布局的策略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企业需要关注国际市场的政治、经济、社会等方面的风险，建立完善的风险管理机制，以确保国际化战略的顺利实施。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国际市场风险管理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国际市场分析与布局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战略思维在国际化中的应用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382" b="938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567" b="356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企业国际化战略制定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市场调研与分析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在制定国际化战略时，企业需要进行充分的市场调研，了解目标市场的文化、经济、政治等环境，以及竞争对手和潜在客户的需求。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战略定位与选择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根据市场调研结果，企业应明确自身的国际化战略定位，选择合适的进入模式，如出口、合资、独资等。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资源配置与整合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国际化战略需要企业在全球范围内进行资源配置与整合，包括资金、技术、人才等，以支持企业在目标市场的拓展。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跨国公司需要建立适应全球化运营的组织结构，如矩阵式组织、全球职能组织等，以实现全球资源的有效配置和协调。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全球化组织结构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在全球化运营中，跨国公司需要面对不同文化背景的员工和客户，因此需要加强跨文化管理，促进文化融合和相互理解。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全球化运营面临着政治、经济、社会等多方面的风险，跨国公司需要建立完善的风险管理机制，以应对各种不确定性。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083" r="1908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跨国公司的全球化运营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https://d.book118.com/105343114022011101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2024-09-09T08:35:42.501</cp:lastPrinted>
  <dcterms:created xsi:type="dcterms:W3CDTF">2024-09-09T00:35:42Z</dcterms:created>
  <dcterms:modified xsi:type="dcterms:W3CDTF">2024-09-09T00:35:44Z</dcterms:modified>
</cp:coreProperties>
</file>