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123A5-9709-4734-BA25-3CD456DDD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78965-A8B5-4DB4-972C-87B65EA5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BE4E4-0BE4-4BDC-A967-F8526B3C7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B12F7-995F-44C0-ACB8-4AD7BA4D7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DD239-1BF9-4709-8D3D-2E14E28E5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743BD5-2320-4B72-BCA5-9B8C08761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252B09-0CAB-43CF-A2D5-0642F24AF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4D7D5C-62FD-4AD3-B4F0-EAB6CC431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09E7E-3C66-4051-9C31-11CBFC510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3BE4-4C0B-44E1-9C5F-767478AF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EEA2C-5838-4FB2-86C1-B4A3278F0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534414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会诊总结报告\n## 1.护理会诊的背景与重要性\n### 1.1护理会诊的定义与目的\n### 1.2护理会诊在临床实践中的作用\n### 1.3护理会诊对于患者护理质量的影响\n## 2.护理会诊的实施流程\n### 2.1护理会诊的申请与审批流程\n### 2.2护理会诊的组织与实施\n### 2.3护理会诊后的跟进与评估\n## 3.护理会诊案例分析\n### 3.1典型护理会诊案例介绍\n### 3.2护理会诊案例分析\n### 3.3护理会诊案例的启示与借鉴\n## 4.护理会诊中的沟通与协作\n### 4.1护理会诊中的有效沟通技巧\n### 4.2护理会诊团队间的协作与分工\n### 4.3解决护理会诊中沟通障碍的策略\n## 5.护理会诊的不足与挑战\n### 5.1护理会诊实践中存在的问题\n### 5.2护理会诊的难点与挑战\n### 5.3改进护理会诊的建议与措施\n## 6.护理会诊的未来发展趋势\n### 6.1护理会诊信息化建设的推进\n### 6.2护理会诊多学科合作的深化\n### 6.3护理会诊在护理教育中的应用与实践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护理会诊总结报告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护理会诊的背景与重要性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护理会诊是指在医疗团队中，针对患者的护理问题，由护理专家或护理团队进行的一种协作和讨论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旨在提高患者的护理质量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解决护理工作中的疑难问题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促进护理专业的发展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护理会诊的目的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护理会诊的定义与目的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护理会诊在临床实践中的作用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护理会诊的实践意义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护理会诊在临床实践中的作用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护理会诊对于患者护理质量的影响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护理会诊对患者护理质量的影响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康复速度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护理会诊在患者护理质量中的作用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专业技能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知识水平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护理会诊的实施流程</a:t>
            </a:r>
            <a:endParaRPr/>
          </a:p>
        </p:txBody>
      </p:sp>
      <p:sp>
        <p:nvSpPr>
          <p:cNvPr id="26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6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护理会诊的申请流程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科主任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提出会诊申请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填写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护理会诊申请表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提交给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进行审核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护理会诊的审批流程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审核会诊申请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同意会诊申请后，安排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会诊时间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将会诊信息通知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相关护理人员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护理会诊的申请与审批流程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护理会诊的组织与实施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护理会诊的组织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负责组织和安排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邀请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相关护理专家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参加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护理会诊的实施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病例讨论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护理会诊后的跟进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负责实施护理计划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调整护理计划和措施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护理会诊后的评估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总结护理会诊的经验和教训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护理会诊后的跟进与评估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护理会诊案例分析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案例一：重症患者的护理会诊</a:t>
                </a:r>
                <a:endParaRPr/>
              </a:p>
            </p:txBody>
          </p:sp>
          <p:sp>
            <p:nvSpPr>
              <p:cNvPr id="1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患者病情严重，需要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的协作和护理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通过护理会诊，制定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患者病情稳定，护理效果满意</a:t>
                </a:r>
                <a:endParaRPr/>
              </a:p>
            </p:txBody>
          </p:sp>
        </p:grpSp>
        <p:grpSp>
          <p:nvGrpSpPr>
            <p:cNvPr id="1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案例二：复杂护理问题的护理会诊</a:t>
                </a:r>
                <a:endParaRPr/>
              </a:p>
            </p:txBody>
          </p:sp>
          <p:sp>
            <p:nvSpPr>
              <p:cNvPr id="1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患者存在多种护理问题，需要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通过护理会诊，解决护理工作中的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疑难问题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患者护理质量得到提高，康复速度加快</a:t>
                </a:r>
                <a:endParaRPr/>
              </a:p>
            </p:txBody>
          </p:sp>
        </p:grpSp>
        <p:grpSp>
          <p:nvGrpSpPr>
            <p:cNvPr id="1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案例三：护理差错事件的护理会诊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患者发生护理差错，需要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通过护理会诊，找出问题的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患者护理安全得到保障，护理满意度提高</a:t>
                </a:r>
                <a:endParaRPr/>
              </a:p>
            </p:txBody>
          </p:sp>
        </p:grpSp>
      </p:grpSp>
      <p:pic>
        <p:nvPicPr>
          <p:cNvPr id="2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典型护理会诊案例介绍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9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30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31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护理会诊在重症患者护理中的重要性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多学科协作在提高护理质量中的作用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个性化护理计划在患者护理中的应用</a:t>
                </a:r>
                <a:endParaRPr/>
              </a:p>
            </p:txBody>
          </p:sp>
          <p:sp>
            <p:nvSpPr>
              <p:cNvPr id="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案例一的分析</a:t>
                </a:r>
                <a:endParaRPr/>
              </a:p>
            </p:txBody>
          </p:sp>
        </p:grpSp>
        <p:grpSp>
          <p:nvGrpSpPr>
            <p:cNvPr id="34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护理会诊在解决复杂护理问题中的价值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专业护理指导在提高护理质量中的意义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护理会诊在提高护理人员专业技能中的作用</a:t>
                </a:r>
                <a:endParaRPr/>
              </a:p>
            </p:txBody>
          </p:sp>
          <p:sp>
            <p:nvSpPr>
              <p:cNvPr id="36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案例二的分析</a:t>
                </a:r>
                <a:endParaRPr/>
              </a:p>
            </p:txBody>
          </p:sp>
          <p:sp>
            <p:nvSpPr>
              <p:cNvPr id="37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8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9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护理会诊在分析护理差错事件中的作用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护理会诊在提高护理安全中的应用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护理会诊在提高护理满意度中的作用</a:t>
                </a:r>
                <a:endParaRPr/>
              </a:p>
            </p:txBody>
          </p:sp>
          <p:sp>
            <p:nvSpPr>
              <p:cNvPr id="40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案例三的分析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护理会诊案例分析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重视重症患者的护理会诊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加强多学科协作，提高护理质量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个性化护理计划在患者护理中的应用</a:t>
                </a:r>
                <a:endParaRPr/>
              </a:p>
            </p:txBody>
          </p:sp>
          <p:sp>
            <p:nvSpPr>
              <p:cNvPr id="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案例一的启示与借鉴</a:t>
                </a:r>
                <a:endParaRPr/>
              </a:p>
            </p:txBody>
          </p:sp>
        </p:grpSp>
        <p:grpSp>
          <p:nvGrpSpPr>
            <p:cNvPr id="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重视复杂护理问题的护理会诊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加强专业护理指导，提高护理质量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护理会诊在提高护理人员专业技能中的作用</a:t>
                </a:r>
                <a:endParaRPr/>
              </a:p>
            </p:txBody>
          </p:sp>
          <p:sp>
            <p:nvSpPr>
              <p:cNvPr id="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案例二的启示与借鉴</a:t>
                </a:r>
                <a:endParaRPr/>
              </a:p>
            </p:txBody>
          </p:sp>
        </p:grpSp>
        <p:grpSp>
          <p:nvGrpSpPr>
            <p:cNvPr id="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重视护理差错事件的分析与整改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加强护理会诊，提高护理安全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护理会诊在提高护理满意度中的作用</a:t>
                </a:r>
                <a:endParaRPr/>
              </a:p>
            </p:txBody>
          </p:sp>
          <p:sp>
            <p:nvSpPr>
              <p:cNvPr id="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案例三的启示与借鉴</a:t>
                </a:r>
                <a:endParaRPr/>
              </a:p>
            </p:txBody>
          </p:sp>
        </p:grpSp>
      </p:grpSp>
      <p:pic>
        <p:nvPicPr>
          <p:cNvPr id="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护理会诊案例的启示与借鉴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https://d.book118.com/105344144010011110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护理会诊总结报告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2024-09-15T02:42:22.803</cp:lastPrinted>
  <dcterms:created xsi:type="dcterms:W3CDTF">2024-09-14T18:42:22Z</dcterms:created>
  <dcterms:modified xsi:type="dcterms:W3CDTF">2024-09-14T18:42:24Z</dcterms:modified>
</cp:coreProperties>
</file>