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2007B-F0C0-44AD-8310-62B0F4E99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2B09E-7C06-4301-B559-BC06B0B2B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C13D5-9327-40D8-8156-4EDA7D376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DEE19-707C-45C4-9D74-6B8F8F5AE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96473-73B6-4CFC-BD87-4ECD91392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C01A2E-0393-4788-9786-F8CBFA6F4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87B86-8D16-4CD9-A030-B3084C055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74E57-0893-460E-B0B5-59F2F5DDB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D84F9-A98A-4216-A840-BE3BFDA54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B9FC7-3A12-4B57-9323-7F709E6D4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FE2B1-24ED-481F-9908-2CDCFD6AB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0002200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传染病科护士的疫苗接种和信息宣传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信息宣传内容与策略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护士在疫苗接种和信息宣传中的挑战与对策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传染病科护士是防控传染病的第一线人员，负责接待疑似或确诊患者，采取隔离和防护措施。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传染病防控的先锋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患者照护的主力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疫苗接种的执行者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为患者提供全面的医疗照护，包括病情观察、治疗执行、心理支持等。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负责疫苗接种工作，确保接种过程的安全、有效。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通过接种疫苗，提高人群的免疫水平，降低传染病的发病率和死亡率。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预防传染病的发生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疫苗接种能够形成免疫屏障，阻断传染病的传播链，保护易感人群。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控制传染病的传播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疫苗接种是公共卫生体系的重要组成部分，对于维护社会稳定和经济发展具有重要意义。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维护公共卫生安全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通过信息宣传，普及传染病防治知识，提高公众对传染病的认识和重视程度。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提高公众认知度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及时、准确的信息宣传有助于消除公众的恐慌情绪，维护社会稳定。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消除恐慌情绪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通过宣传疫苗接种的重要性和必要性，提高公众的接种意愿和配合度，推动疫苗接种工作的顺利开展。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促进疫苗接种工作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信息宣传工作的意义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疫苗接种流程与规范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疫苗接种前的准备工作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确认接种对象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核对受种者姓名、年龄、疫苗品种、规格、剂量、接种部位、接种途径等信息。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检查疫苗质量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检查疫苗外观质量，如安瓿是否破裂、疫苗是否变色等，确保疫苗在有效期内且保存条件符合要求。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准备接种器材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准备无菌棉签、75%乙醇、镊子、砂轮、注射器等接种所需器材，并确保其清洁无菌。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再次核对受种者姓名、疫苗品种等信息，确保无误。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用无菌棉签蘸75%乙醇，由内向外螺旋式对接种部位皮肤进行消毒，涂擦直径≥5cm，待晾干后立即接种。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消毒皮肤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用注射器抽取适量疫苗，排尽空气后，按照规定的接种部位和途径进行注射。注意进针角度和深度，避免损伤神经和血管。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注射疫苗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将使用过的棉签、注射器等废弃物放入指定的医疗废物容器中，不得随意丢弃。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处理废弃物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疫苗接种过程中的操作规范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详细记录受种者的姓名、年龄、接种疫苗的品种、规格、剂量、接种部位、接种时间等信息，以及接种后出现的任何反应和处理措施。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接种后，让受种者在留观区留观30分钟，观察是否有过敏反应等异常情况发生。如有异常反应，及时处理并报告医生。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提供宣传资料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向受种者或其监护人提供疫苗接种的宣传资料，包括疫苗的作用、接种后的注意事项等，以提高其对疫苗接种的认识和重视程度。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疫苗接种后的观察与记录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信息宣传内容与策略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向公众普及传染病的基本概念，包括传染源、传播途径和易感人群等。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传染病基本概念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针对常见传染病，如流感、肺结核、艾滋病等，提供相应的防治知识和方法。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常见传染病防治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教育公众养成良好的个人卫生习惯，如勤洗手、戴口罩、保持社交距离等，以降低感染风险。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传染病防治知识普及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减轻疾病症状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对于已经感染的人群，接种疫苗可以减轻疾病症状，降低重症和死亡的风险。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保护个人和群体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接种疫苗不仅保护个人免受疾病侵害，还有助于形成群体免疫屏障，保护整个社区的健康安全。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强调疫苗接种在预防传染病中的重要作用，通过接种疫苗，可以有效防止相应疾病的发生。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疫苗接种的重要性和必要性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https://d.book118.com/106000022004010034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2024-09-02T23:05:45.254</cp:lastPrinted>
  <dcterms:created xsi:type="dcterms:W3CDTF">2024-09-02T15:05:45Z</dcterms:created>
  <dcterms:modified xsi:type="dcterms:W3CDTF">2024-09-02T15:05:47Z</dcterms:modified>
</cp:coreProperties>
</file>