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A97453-9E64-4E66-87CE-31CBE35E7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1A37E7-0E91-4DB2-A91B-E12B7B098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FA6032-E552-48E7-B5F1-DDDFE6283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B6BFC5-EFE3-4FF3-851D-BE960528B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1A659C-32CA-42B0-8205-4014949044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85676A-F22C-479C-8673-076F21AD86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33C8A8-21B6-4C08-A4EA-8C7DBB9444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71DFE2-A83B-481B-AE92-A4B8C73297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F103E-9AD7-4208-BC8B-8A1FF286B9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5E9B4D-6725-42C1-90B5-819A3A5F7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C28A9-3A4E-4230-90E4-FD9ED149C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00015205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《教育学原理》课件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教育的基本原理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教育制度与政策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教育者与受教育者</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课程内容与教学方法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教育评价与教育改革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教育学概述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教育学的定义与发展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教育学是研究教育现象、揭示教育规律的科学。它通过对教育活动的系统研究，探讨教育的本质、目的、内容、方法、组织和管理等方面的问题，为教育实践提供理论指导。</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教育学的定义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学经历了从萌芽、形成、发展到逐步成熟的历史过程。在古代，教育学处于萌芽状态，人们通过经验总结和教育实践来积累教育知识。近代以来，随着科学的发展和社会的进步，教育学逐渐从哲学、心理学、社会学等多学科中汲取营养，形成了自己的学科体系和研究方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教育学的发展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教育学的研究对象是教育现象及其规律。教育现象包括教育的本质、目的、内容、方法、组织和管理等方面的问题，以及教育与社会、经济、政治、文化等方面的关系。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教育学的研究对象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教育学的任务是揭示教育规律，指导教育实践，推动教育改革和发展。具体包括：解释教育现象，预测教育发展趋势，提供教育决策依据，指导教育实践者的工作，培养合格的教育人才等。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教育学的任务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教育学的研究对象与任务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教育学与哲学的关系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哲学为教育学提供世界观和方法论指导，帮助教育学从整体上把握教育现象的本质和规律。同时，教育学也为哲学的发展提供了丰富的实践材料和思想资源。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教育学与心理学的关系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心理学为教育学提供了关于人的心理发展、学习心理等方面的理论支持和实践指导。教育学则通过教育实践验证和发展心理学理论，推动心理学的应用和发展。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教育学与社会学的关系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学为教育学提供了关于社会结构、社会变迁等方面的理论支持和实践指导。教育学则通过教育实践揭示教育与社会的关系，推动社会的公平与进步。同时，教育学也为社会学的研究提供了丰富的实证材料和理论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教育学与其他学科的关系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教育的基本原理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教育的本质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培养人的社会活动，通过知识传授、能力培养、品德塑造等方式，促进个体全面发展。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教育的功能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包括个体功能和社会功能。个体功能指教育对个体发展的影响，如促进个体认知、情感、态度和价值观的形成和发展；社会功能指教育对社会发展的作用，如推动社会进步、文化传承和创新等。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教育的本质与功能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687" r="266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教育的目的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培养具有创新精神和实践能力的人才，为社会发展提供有力支持。同时，教育也应关注个体的幸福感和生命质量，促进人的全面而自由的发展。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教育的价值</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包括内在价值和外在价值。内在价值指教育本身所具有的价值，如知识、技能、品德等；外在价值指教育对社会和个体的贡献，如提高社会生产力、促进公平正义等。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教育的目的与价值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教育的过程与规律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教育的过程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包括教育者、受教育者、教育内容和方法等要素。教育者通过一定的教育内容和方法，向受教育者传授知识、技能和品德等，促进受教育者的全面发展。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教育的规律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包括教育与社会发展相适应的规律、教育与人的身心发展相适应的规律等。这些规律揭示了教育发展的内在逻辑和必然趋势，对于指导教育实践具有重要意义。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教育制度与政策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895" b="689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教育制度的概念与类型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教育制度的概念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教育制度是指一个国家或地区各级各类教育机构与组织体系及其管理规则的总称。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教育制度的类型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包括学校教育制度、社会教育制度和家庭教育制度等。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学校教育制度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主要包括学前教育、初等教育、中等教育和高等教育等阶段，以及各阶段的学制、课程设置、考试评价等方面的规定。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教育政策制定是一个复杂的过程，包括问题识别、政策制定、政策合法化和政策公布等环节。其中，政策制定需要考虑各种因素，如社会经济发展、文化传统、教育需求等。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教育政策的制定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教育政策实施是指将政策方案付诸实践的过程，包括政策宣传、资源配置、教育教学改革等方面的工作。实施过程中需要注意政策的适应性、灵活性和可持续性。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教育政策的实施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教育政策的制定与实施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相互依存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教育制度与政策是相互依存的，制度是政策的基础和保障，而政策则是制度的完善和补充。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相互作用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教育制度与政策之间存在相互作用，制度的变革会推动政策的调整，而政策的实施也会促进制度的完善。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共同发展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教育制度与政策需要共同发展，不断完善和调整，以适应社会经济发展的需要和教育事业的发展。同时，也需要加强制度与政策之间的协调和整合，形成合力推动教育事业的发展。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教育制度与政策的关系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教育者与受教育者</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教育者是教育活动的组织者和实施者，承担着传授知识、引导成长的重要责任。</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角色定位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具备深厚的学科知识和教育技能，能够根据学生的特点和需求进行有针对性的教学。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专业素质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750" r="8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拥有高尚的道德品质、积极向上的人生态度和良好的心理素质，能够为学生树立榜样，引导学生健康成长。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人格魅力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教育者的角色与素质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https://d.book118.com/106000152054010044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2024-09-12T15:36:52.476</cp:lastPrinted>
  <dcterms:created xsi:type="dcterms:W3CDTF">2024-09-12T07:36:52Z</dcterms:created>
  <dcterms:modified xsi:type="dcterms:W3CDTF">2024-09-12T07:36:54Z</dcterms:modified>
</cp:coreProperties>
</file>