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605AD-AC3E-425B-A1D6-9DF5D9AC3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F3217-6836-4699-BE42-031162915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21A55-25E0-4089-AB79-5ACB41B33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1879C-82DD-4746-A8C4-35B4FE74C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5A9740-D29C-45FC-9738-E2E551780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D4743F-EF48-4475-B5BD-699CF2AFB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530A2E-7164-47EE-B72C-B363AF63F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38F53-5CE9-4C0B-80E2-577A75BBD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4BDC7-AD23-476D-900F-B48101CEB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C7258-9451-4B95-BB98-4294727AE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BB2BC-17DB-4C84-AFA0-C2F31E31A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01022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新员工的数据分析能力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数据解读与报告编写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实际应用与案例分析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数据分析基础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通过收集、处理、分析和解释数据，以提取有价值的信息和洞见的过程。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数据科学家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具备统计学、编程和领域专业知识，能够进行复杂数据分析的专业人员。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数据工程师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负责数据采集、处理、存储和管理工作，确保数据质量和可用性的人员。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数据分析能够为企业提供数据驱动的决策依据，帮助企业做出更明智的决策。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通过数据分析，企业可以深入了解市场需求、客户行为和业务运营状况，从而发现潜在机会和改进点。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业务洞察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数据分析有助于预测未来的趋势和变化，优化企业运营和资源分配，提高效率和盈利能力。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结果解释与报告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将分析结果以易于理解的方式呈现给相关人员，并提供决策建议。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数据分析与建模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运用统计学、机器学习等方法对数据进行深入分析，建立预测模型。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数据探索与可视化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初步探索数据，通过图表、图像等形式展示数据的分布、关系和趋势。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根据分析目标和业务需求，收集相关数据。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对数据进行预处理，包括缺失值处理、异常值检测、数据转换等。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数据收集与整理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社交媒体数据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物联网数据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公司内部数据库、CRM系统、ERP系统等。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市场调研、竞争对手数据、行业报告等。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社交媒体平台上的用户互动数据。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智能设备产生的数据。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使用数据抓取、网络爬虫等技术自动收集数据。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设计问卷，通过在线或纸质形式进行调查。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由专人负责将数据录入数据库或电子表格中。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利用第三方API接口获取数据。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自动化工具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人工录入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API接口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去除重复、无关或无效的数据。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将数据从一种格式转换为另一种格式。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将数据中的文本描述转换为数值或分类变量。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数据映射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处理缺失值、异常值和错误数据。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数据整理与清洗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使用关系型数据库或非关系型数据库存储数据。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数据库管理系统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定期对数据进行备份，以防数据丢失。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采取加密、权限控制等措施保护数据安全。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将不常用的数据迁移到归档存储，以节省存储空间和提高查询效率。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数据归档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数据存储与备份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数据可视化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用于比较不同类别之间的数据，便于识别出最大值和最小值。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柱状图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通过颜色的深浅表示数据的大小，适用于展示大量数据的分布和密度。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用于展示数据随时间变化的趋势，适用于观察数据的变化速度和方向。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用于表示各部分在整体中所占的比例，便于比较不同部分的大小。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饼图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用于展示两个变量之间的关系，通过观察散点的分布和趋势判断相关性。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图表类型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数据可视化工具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 BI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基于云的数据可视化工具，支持实时数据更新和交互式分析。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Tableau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一款专业的数据可视化工具，支持多种数据源连接和可视化分析。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Excel提供了丰富的图表类型和数据可视化功能，操作简单易学。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D3.js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一款JavaScript库，允许开发者创建高度自定义的数据可视化效果。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Python的可视化库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如Matplotlib、Seaborn和Plotly等，适用于Python开发者进行数据可视化。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https://d.book118.com/106001022010010042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2024-09-09T05:57:10.896</cp:lastPrinted>
  <dcterms:created xsi:type="dcterms:W3CDTF">2024-09-08T21:57:10Z</dcterms:created>
  <dcterms:modified xsi:type="dcterms:W3CDTF">2024-09-08T21:57:13Z</dcterms:modified>
</cp:coreProperties>
</file>