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0E6EC-77BC-4502-9991-8D614C16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283A7-B89D-4B5A-AE3B-CE337E541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EA3B4-F211-49AE-8B9A-593E6EDCC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B2E01-9CD2-493E-A5E1-60124E78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719C5-2C7B-459B-B6FB-BE9F07E3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1482D-C738-4C91-9695-1ABFCD1F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87B81-759C-4AB6-AA11-02825813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C573B-8FC7-45A9-AF9F-A4F84F12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73B09-7342-46AB-B04D-FEC6B5519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A1A3D-6AAD-482C-BD56-3A9FF0A4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94121-92F4-4BD5-8738-8ABF9A09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1031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领导力发展与团队建设讲解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团队建设基础理念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领导力在团队建设中作用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团队建设实践技巧分享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2" r="318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33" r="306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领导力是指一种能够激发团队成员热情、引导团队目标实现、推动组织变革的能力。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领导力是组织成功的关键因素之一，能够带领团队应对复杂多变的外部环境，提升团队整体绩效。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以任务为导向，关注自身技能提升和短期目标实现。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初级领导者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中级领导者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高级领导者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关注团队建设和员工发展，具备一定的人际沟通和协调能力。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具备战略眼光和全局观，能够引领组织变革和创新，关注长期目标和组织愿景。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领导力发展阶段与特点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对组织和团队有高度的认同感和归属感，勇于承担责任和挑战。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强烈的使命感和责任感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能够清晰表达自己的想法，倾听他人的意见，协调各方资源，促进团队合作。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优秀的沟通和协调能力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不断汲取新知识，更新自己的观念和技能，推动团队和组织不断创新和进步。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持续学习和创新能力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能够保持冷静和理性，处理复杂的人际关系和工作压力，以积极向上的态度面对挑战和困难。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良好的情绪管理和自我控制能力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成功领导者必备素质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团队建设基础理念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可以产生大于个体绩效之和的群体效应。团队成员之间可以取长补短，相互学习，共同提高。同时，团队可以形成更好的决策，因为团队成员可以集思广益，提供更多的信息和视角。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团队概念及优势分析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团队成员都清楚地知道团队的目标，以及他们如何为实现这个目标做出贡献。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团队的领导者能够提供明确的方向和指导，激发团队成员的积极性和创造力，促进团队的协作和进步。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有效的领导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团队成员之间保持开放、诚实、及时的沟通，能够迅速解决问题和误解。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团队成员之间建立信任，相信彼此的能力和意图，愿意为团队的成功付出努力。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互相信任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团队成员共享一套价值观，这些价值观指导他们的行为和决策，确保团队的行动与目标保持一致。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共同的价值观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高效团队特征剖析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团队成员专注于实现目标，展现出高效的执行力和创新能力。策略包括鼓励团队成员发挥创造力、提供必要的资源和支持、定期评估和调整目标等。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团队成员互相认识，了解团队的使命和目标，建立初步的信任关系。策略包括明确团队目标、制定团队规范、促进成员间的相互了解等。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震荡阶段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团队成员开始表达不同的意见和观点，出现冲突和分歧。策略包括鼓励建设性的反馈和冲突解决、促进开放和诚实的沟通、建立更紧密的信任关系等。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团队成员开始协同工作，共同解决问题，形成团队的规范和价值观。策略包括明确团队角色和责任、制定决策流程、促进团队协作等。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团队发展阶段与策略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领导力在团队建设中作用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及时调整目标与计划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在团队发展过程中，领导者应根据实际情况调整目标与计划，确保团队始终沿着正确的方向前进。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领导者应与团队成员共同明确目标，确保每个成员都清楚团队的前进方向。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领导者需制定详细、可行的计划，包括时间表和任务分配，以指导团队有序开展工作。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明确目标与方向指引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激发员工潜能和创造力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鼓励团队成员积极参与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领导者应营造开放、包容的氛围，鼓励团队成员积极参与、充分表达观点，并尊重他们的意见和建议。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挖掘员工的优势与特长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领导者应关注每个员工的优势和特长，并根据他们的特点分配任务，以充分发挥他们的潜能。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提供培训与发展机会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领导者应为团队成员提供培训和发展机会，帮助他们提升技能和能力，从而更好地为团队做出贡献。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https://d.book118.com/106001031041010045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2024-09-13T22:06:59.848</cp:lastPrinted>
  <dcterms:created xsi:type="dcterms:W3CDTF">2024-09-13T14:06:59Z</dcterms:created>
  <dcterms:modified xsi:type="dcterms:W3CDTF">2024-09-13T14:07:02Z</dcterms:modified>
</cp:coreProperties>
</file>