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7B7AF-609C-40A5-B50C-7BF497A2A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6A2C3-DCE0-4CF0-9738-49F7FC7F7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CB291-A90A-4697-B1C9-007A2E8E8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8B3AC-3DE1-47FD-93BD-F072C7B76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D38B3C-2F2B-47D2-8924-8E4CE0D66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3ED046-E963-4FD0-A2C9-BD8FDA740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B984B6-EA0C-470E-A251-2BA2605DC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48244-6C3C-4F9A-B3A7-E19017747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8AB47-D092-45DB-A7AB-F3A90145D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78CA6-24A2-473E-8500-6A83D2616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3962F-6872-4F0B-95FE-C6AAD85B7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00202021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环境保护行业操作人员安全操作指南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基础知识与技能培训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现场作业安全防范措施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应急处理与事故报告制度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安全检查与隐患排查治理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随着社会对环境保护意识的提高，环保行业规模不断扩大，增长速度加快。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环保技术不断创新，推动行业向更高效、更绿色的方向发展。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政府对环保行业的支持力度加大，为行业发展提供了有力保障。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99" r="59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539" r="365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环保行业操作人员是指从事环保设施运行、维护、管理等工作的专业人员。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负责环保设施的日常运行和维护，确保设施安全、稳定运行；对环保数据进行监测和分析，及时发现并解决问题。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主要职责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安全操作是保障操作人员人身安全的重要措施。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安全操作能够确保环保设施的稳定运行，提高设施运行效率。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确保设施稳定运行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环保设施的安全运行对于维护环境安全具有重要意义，能够减少污染物的排放，保护生态环境。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维护环境安全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基础知识与技能培训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掌握国家环境保护法的基本原则和主要内容，了解企业在环境保护方面的责任和义务。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熟悉国家和地方政府的环保政策，了解环保行业的发展趋势和前景。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了解国家和行业制定的环保标准，掌握污染物排放限值、治理设施运行标准等相关内容。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环保标准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环境保护法规及政策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安全防护设施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掌握安全防护设施的种类、作用及使用要求，如防火、防爆、防雷击等设施。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污染治理设施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熟悉各类污染治理设施的基本原理、结构组成、工作流程及维护保养要求。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在线监测设备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了解在线监测设备的工作原理、性能指标、安装调试及运行维护等方面的知识。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设备设施基本原理与结构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了解国家和行业制定的安全操作标准，如设备安全操作规范、作业安全规范等。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掌握应对突发事件的应急处理措施，如设备故障、污染物泄漏等情况下的紧急处置方法。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熟悉并掌握各类设备设施的安全操作规程，包括开机、关机、运行调整、故障处理等方面的内容。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安全操作规程及标准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现场作业安全防范措施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167" b="16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穿戴防护用品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根据作业环境和危险源的不同，操作人员应穿戴适当的防护服、防护鞋、手套、口罩、护目镜等防护用品。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操作人员应保持良好的个人卫生习惯，如勤洗手、洗脸，避免在作业场所进食、饮水等。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定期体检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操作人员应定期进行身体检查，确保自身健康状况符合作业要求。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定期对设备设施进行安全检查，确保设备处于良好状态，及时消除安全隐患。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在设备设施上设置明显的安全警示标识，提醒操作人员注意危险源和操作规程。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安全警示标识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对可能产生危险的设备设施，应设置相应的安全防护装置，如防护罩、防护栏等。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安全防护装置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设备设施安全防护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https://d.book118.com/106002020215010040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2024-09-07T10:01:46.572</cp:lastPrinted>
  <dcterms:created xsi:type="dcterms:W3CDTF">2024-09-07T02:01:46Z</dcterms:created>
  <dcterms:modified xsi:type="dcterms:W3CDTF">2024-09-07T02:01:48Z</dcterms:modified>
</cp:coreProperties>
</file>