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3C196A-86BE-4860-B651-5C5FDB3B4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AC6472-069A-400F-821E-11C4B1EB8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B6989A-6267-473D-B088-1A5B8A883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3F3CA8-4EE7-4E10-839F-F66AC03FE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E1AE5C-24ED-485E-96C8-2FAEAEF5BD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17CAA0-06A8-44D3-9012-931AA2B557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DA08DD-8EC7-45B5-BCFB-09B0003727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E40DCE-2BC2-4428-BD75-4195D8D7B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C61CF4-A5FA-4345-B00F-C5A34F58C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871FB-7CDC-42E2-A65E-63287582C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6B11E8-415D-4A93-8DF0-DD371186F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00302403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物理学与环境保护技术的应用</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物理学在环境保护中的基础作用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大气环境保护的物理学技术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水环境保护的物理学技术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土壤环境保护的物理学技术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噪声控制的物理学技术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辐射防护的物理学技术</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物理学在环境保护中的基础作用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031" r="22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热力学定律的应用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热力学第一和第二定律为环境保护提供了基本的理论框架，如能量守恒和熵增原理，有助于理解环境污染和生态系统中的能量流动。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光学和电磁学原理的应用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光学和电磁学原理在环境监测中发挥着重要作用，如遥感技术利用光谱分析监测大气和水体污染。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量子力学和固体物理的应用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这些原理有助于理解材料科学和纳米技术在环境治理中的应用，如开发高效催化剂和吸附剂。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物理学原理在环境科学中的应用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041" b="404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161" b="2616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1318" b="3131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物理学方法在环境治理中的实践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大气污染治理技术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物理学方法在大气污染治理中发挥着关键作用，如静电除尘、光催化氧化等技术可有效去除大气中的颗粒物和有害气体。</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水处理技术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物理学方法在水处理中具有广泛应用，如膜分离、电渗析、超声波等技术可用于去除水中的污染物和有害物质。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噪声控制技术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利用声学和振动学原理，可以开发有效的噪声控制技术，如吸声材料、隔声屏障等，以降低环境噪声污染。</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81" r="781"/>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环境物理学作为物理学和环境科学的交叉学科，致力于研究物理因素对环境的影响以及如何利用物理方法解决环境问题。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环境物理学的发展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结合物理学和环境科学的知识，可以开发新的环境监测技术，如基于光谱分析的大气污染监测、基于遥感技术的生态环境监测等。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环境监测技术的创新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通过深入研究物理学原理和方法在环境治理中的应用，可以不断改进现有技术并开发新的治理技术，以提高环境治理的效率和效果。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环境治理技术的改进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物理学与环境科学的交叉研究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大气环境保护的物理学技术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影响生态环境</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大气污染物对植物、动物和生态系统产生负面影响，破坏生态平衡。</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危害人体健康</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大气污染物对人体呼吸系统和心血管系统有严重危害，可导致呼吸道疾病、心脏病等。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气象条件影响</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风向、风速、大气稳定度等气象条件对大气污染物的扩散和稀释有重要影响。</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污染源排放</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工业生产、交通运输、农业活动等产生的废气是大气污染的主要来源。</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大气化学反应</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排放到大气中的污染物在阳光、温度等条件下发生化学反应，生成二次污染物。</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大气污染成因及危害分析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6542" b="16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空气质量监测站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遥感监测技术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大气扩散模型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健康风险评估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大气污染监测与评估方法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在城市和工业区设置空气质量监测站，实时监测大气中污染物的浓度和变化趋势。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通过建立大气扩散模型，预测污染源排放对空气质量的影响范围和程度。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利用卫星、飞机等遥感平台获取大气污染物的空间分布和时间变化信息。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根据大气污染物的浓度和毒性，评估其对人体健康的危害程度和风险。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046" r="2204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采用脱硫、脱硝、除尘等技术手段，减少工业废气中污染物的排放。</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工业废气治理技术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汽车尾气净化技术</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区域大气污染联防联控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清洁能源替代</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通过改进发动机技术和采用尾气净化装置，降低汽车尾气中污染物的排放。</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建立区域大气污染联防联控机制，实现多地区、多部门协同治理大气污染。</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推广使用清洁能源，如太阳能、风能等，减少对化石能源的依赖，从根本上减少大气污染物的排放。</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大气污染治理技术及应用实例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水环境保护的物理学技术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工业生产过程中产生的废水，含有大量重金属、有机物等污染物，未经处理直接排放会对水体造成严重污染。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工业废水排放</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农业生产中使用的化肥、农药等化学物质，通过地表径流和地下渗透进入水体，导致水质恶化。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农业面源污染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城市生活中产生的大量污水，含有各种洗涤剂、油脂等有机物，排入水体后会导致富营养化现象。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生活污水排放</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污染水体不仅影响人类饮用水安全，还会对水生生物造成危害，破坏生态平衡，甚至引发公共卫生事件。</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水体污染的危害</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水体污染成因及危害分析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水质监测与评估方法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物理指标监测</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通过测量水体的温度、色度、浊度、pH值等物理指标，可以初步判断水质状况。</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化学指标分析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利用化学方法测定水体中的化学需氧量（COD）、生物需氧量（BOD）、氨氮、总磷等污染物含量，以评估水质污染程度。</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生物监测方法</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通过观察水生生物的种类、数量、生长状况等，可以间接反映水体的污染状况。</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遥感监测技术</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利用卫星遥感技术获取大范围的水体信息，结合地面监测数据，实现对水质的快速、准确评估。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https://d.book118.com/106003024032010101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2024-09-25T14:13:28.549</cp:lastPrinted>
  <dcterms:created xsi:type="dcterms:W3CDTF">2024-09-25T06:13:28Z</dcterms:created>
  <dcterms:modified xsi:type="dcterms:W3CDTF">2024-09-25T06:13:30Z</dcterms:modified>
</cp:coreProperties>
</file>