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A4EEE-66AA-45DF-AF45-5408BC73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7F41-4243-4D05-91B6-52F87931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3FD33-2677-4F89-A0D8-459D16A4B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C1A98-1095-412A-98BF-4946DC5A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314AB-B17A-469F-A7C0-A565A2F3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71FEC-04E5-4E09-A90A-1438C1AC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09056-6392-46E9-8EFB-CADFA1FA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75FEE-F99E-4EBF-BD18-8BC455FB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F13C5-9DF5-4E26-9288-D031238C6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347CC-D421-4C27-A7BF-D91E0E35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AD23-8603-4E26-B2EB-D9B45294D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3204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护理护患沟通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护患沟通的障碍及应对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特殊情况下的护患沟通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护患沟通的培训与实践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促进医嘱执行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护患之间的良好沟通有助于确保医嘱的准确传达和有效执行，提高治疗的规范性和及时性。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准确了解患者病情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通过有效的沟通，护士可以更全面地了解患者的病情状况、自身认知情况以及治疗需求，为制定个性化的护理方案提供依据。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通过与患者的交流，护士能够及时发现潜在的护理问题，采取相应的措施，预防并发症的发生。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增强患者信任感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良好的沟通有助于建立患者对护士的信任感，提高患者的依从性和满意度。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满足患者心理需求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患者在接受治疗过程中，往往存在焦虑、恐惧等心理问题，有效的沟通能够缓解患者的不良情绪，满足其心理需求。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提高患者健康教育效果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通过与患者的交流，护士能够更好地进行健康教育，提高患者对疾病和治疗的认知，增强自我管理能力。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及时发现并解决问题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护士通过与患者的沟通，能够及时发现潜在的问题和风险，采取措施进行干预，避免纠纷的发生。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提高纠纷处理效率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在发生纠纷时，良好的沟通能够帮助双方更快地了解事实真相，促进纠纷的快速、合理解决。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增进双方理解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良好的沟通有助于增进护士与患者之间的理解，减少因信息不对称导致的误解和冲突。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在护患沟通中，护士应耐心倾听患者的诉求和问题，不要打断患者，让患者充分表达自己的感受和需求。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护士在倾听过程中应关注患者的言辞、语调、表情等细节，以便更好地理解患者的真实意图和情感。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护士在倾听过程中应对患者的表述给予及时、恰当的回应，以示关心和理解。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护士在表达时应使用简洁明了的语言，避免使用专业术语或模糊不清的表达方式。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温和礼貌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护士在表达时应保持温和、礼貌的态度，避免使用过于生硬或命令式的语言。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护士在表达时应关注患者的情感需求，给予患者情感上的支持和鼓励。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澄清性问题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对于患者表述不清或含糊的地方，护士可以使用澄清性的问题进行追问，以便更好地理解患者的意图。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护士应多使用开放式问题，避免使用是或否的封闭式问题，以便更好地了解患者的需求和情况。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引导性问题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在提问时，护士可以使用一些引导性的问题，以帮助患者更好地阐述自己的情况。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护士应保持良好的肢体语言，如微笑、点头等，以示友好和关注。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通过眼神交流，护士可以更好地与患者建立信任和情感共鸣。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适当的身体接触可以传递关心和支持的信号，但需要注意患者的文化背景和个人喜好。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护患沟通的障碍及应对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患者情绪障碍是护患沟通中常见的问题，它可能影响患者表达自己的需求和感受，从而影响沟通效果。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因为疾病带来的痛苦、焦虑、恐惧、抑郁等情绪问题，导致沟通时表达不清或不愿意交流。护士应关注患者的情绪变化，耐心倾听，给予支持和安慰，同时注意自己的语气和措辞，避免加重患者的情绪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患者情绪障碍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https://d.book118.com/106003204223010041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2024-09-08T21:55:27.285</cp:lastPrinted>
  <dcterms:created xsi:type="dcterms:W3CDTF">2024-09-08T13:55:27Z</dcterms:created>
  <dcterms:modified xsi:type="dcterms:W3CDTF">2024-09-08T13:55:29Z</dcterms:modified>
</cp:coreProperties>
</file>