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WMKOFK+LEQSBA+ArialMT"/>
      <p:regular r:id="rId22"/>
    </p:embeddedFont>
    <p:embeddedFont>
      <p:font typeface="FESLUD+MS-UIGothic"/>
      <p:regular r:id="rId23"/>
    </p:embeddedFont>
    <p:embeddedFont>
      <p:font typeface="LWJDDW+CGBWNQ+MicrosoftYaHei-Bold"/>
      <p:regular r:id="rId24"/>
    </p:embeddedFont>
    <p:embeddedFont>
      <p:font typeface="FQJPHN+RRKFWG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D0281-F1DA-4337-9E7B-4C387F3C5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DB876-78B0-4A53-8855-B695DBD56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90750-FABE-4DE2-B7F6-FB4672D58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C29DA-2DF9-4DC0-B305-815408A1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67F04-44CE-4C88-8AF7-17924146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C8B62-0C53-45A7-ABE0-3493FB33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3D70D-6115-4593-AB86-0D09960D8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2492B-46F1-4442-915C-E261FE17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C1D62-014B-4B70-B653-33B3BA16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874C2-13CD-403F-9FD1-EBEEF8A8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020A5-ED83-48B0-89D7-FCB5B9E15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32411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2490781" cy="13329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KOFK+LEQSBA+ArialMT"/>
                <a:cs typeface="WMKOFK+LEQS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KOFK+LEQSBA+ArialMT"/>
                <a:cs typeface="WMKOFK+LEQS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容礼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31489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KOFK+LEQSBA+ArialMT"/>
                <a:cs typeface="WMKOFK+LEQS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着装礼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07175" y="3863530"/>
            <a:ext cx="3099958" cy="13324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KOFK+LEQSBA+ArialMT"/>
                <a:cs typeface="WMKOFK+LEQS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谈举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止礼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MKOFK+LEQSBA+ArialMT"/>
                <a:cs typeface="WMKOFK+LEQS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务场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FESLUD+MS-UIGothic"/>
                <a:cs typeface="FESLUD+MS-UIGothic"/>
              </a:rPr>
              <a:t>用礼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ESLUD+MS-UIGothic"/>
                <a:cs typeface="FESLUD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ESLUD+MS-UIGothic"/>
                <a:cs typeface="FESLUD+MS-UIGothic"/>
              </a:rPr>
              <a:t>重要性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有助于建立良好的人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关系，提升个人形象，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能体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素养和文化底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蕴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，从而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得客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信任，促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合作。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的基本原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现专业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尊重他人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注重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细节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20642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面部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容：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面、剃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须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肤等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洁</a:t>
            </a:r>
            <a:r>
              <a:rPr sz="2000">
                <a:solidFill>
                  <a:srgbClr val="00B6FF"/>
                </a:solidFill>
                <a:latin typeface="FESLUD+MS-UIGothic"/>
                <a:cs typeface="FESLUD+MS-UIGothic"/>
              </a:rPr>
              <a:t>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FESLUD+MS-UIGothic"/>
                <a:cs typeface="FESLUD+MS-UIGothic"/>
              </a:rPr>
              <a:t>剃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B6FF"/>
                </a:solidFill>
                <a:latin typeface="FESLUD+MS-UIGothic"/>
                <a:cs typeface="FESLUD+MS-UIGothic"/>
              </a:rPr>
              <a:t>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使用温和的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品清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面部，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去除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垢和油脂，保持清爽。注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意水温适中，以免刺激皮肤。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男性商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人士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定期修剪胡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保持整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。剃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须时应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剃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刀，避免皮肤受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根据肤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质选择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合适的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品，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如面霜、乳液等，保持皮肤水分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性。同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注意防晒，防止紫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线伤</a:t>
            </a:r>
            <a:r>
              <a:rPr sz="1500">
                <a:solidFill>
                  <a:srgbClr val="FFFFFF"/>
                </a:solidFill>
                <a:latin typeface="FESLUD+MS-UIGothic"/>
                <a:cs typeface="FESLUD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249542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容：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头发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保养、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头发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整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WJDDW+CGBWNQ+MicrosoftYaHei-Bold"/>
                <a:cs typeface="LWJDDW+CGBWN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WJDDW+CGBWNQ+MicrosoftYaHei-Bold"/>
                <a:cs typeface="LWJDDW+CGBWN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WJDDW+CGBWNQ+MicrosoftYaHei-Bold"/>
                <a:cs typeface="LWJDDW+CGBWN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FESLUD+MS-UIGothic"/>
                <a:cs typeface="FESLUD+MS-UIGothic"/>
              </a:rPr>
              <a:t>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头发</a:t>
            </a:r>
            <a:r>
              <a:rPr sz="2000" spc="25">
                <a:solidFill>
                  <a:srgbClr val="00B6FF"/>
                </a:solidFill>
                <a:latin typeface="FESLUD+MS-UIGothic"/>
                <a:cs typeface="FESLUD+MS-UIGothic"/>
              </a:rPr>
              <a:t>保养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头发</a:t>
            </a:r>
            <a:r>
              <a:rPr sz="2000" spc="25">
                <a:solidFill>
                  <a:srgbClr val="00B6FF"/>
                </a:solidFill>
                <a:latin typeface="FESLUD+MS-UIGothic"/>
                <a:cs typeface="FESLUD+MS-UIGothic"/>
              </a:rPr>
              <a:t>整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手部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手部清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指甲修剪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手霜使用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935092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务场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合着装原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：正式、大方、得体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正式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02556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大方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得体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男士商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着装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4339" y="19481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ESLUD+MS-UIGothic"/>
                <a:cs typeface="FESLUD+MS-UIGothic"/>
              </a:rPr>
              <a:t>西装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15044" y="19481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SimSun"/>
                <a:cs typeface="SimSun"/>
              </a:rPr>
              <a:t>领带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40604" y="2597606"/>
            <a:ext cx="2969376" cy="2907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WJDDW+CGBWNQ+MicrosoftYaHei-Bold"/>
                <a:cs typeface="LWJDDW+CGBWNQ+MicrosoftYaHei-Bold"/>
              </a:rPr>
              <a:t>01</a:t>
            </a:r>
            <a:r>
              <a:rPr sz="3600" spc="821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FFF"/>
                </a:solidFill>
                <a:latin typeface="LWJDDW+CGBWNQ+MicrosoftYaHei-Bold"/>
                <a:cs typeface="LWJDDW+CGBWNQ+MicrosoftYaHei-Bold"/>
              </a:rPr>
              <a:t>03</a:t>
            </a:r>
          </a:p>
          <a:p>
            <a:pPr marL="19050" marR="0">
              <a:lnSpc>
                <a:spcPts val="3751"/>
              </a:lnSpc>
              <a:spcBef>
                <a:spcPts val="9938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WJDDW+CGBWNQ+MicrosoftYaHei-Bold"/>
                <a:cs typeface="LWJDDW+CGBWNQ+MicrosoftYaHei-Bold"/>
              </a:rPr>
              <a:t>02</a:t>
            </a:r>
            <a:r>
              <a:rPr sz="3600" spc="799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FFF"/>
                </a:solidFill>
                <a:latin typeface="LWJDDW+CGBWNQ+MicrosoftYaHei-Bold"/>
                <a:cs typeface="LWJDDW+CGBWNQ+MicrosoftYaHei-Bold"/>
              </a:rPr>
              <a:t>04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974339" y="40182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衬</a:t>
            </a:r>
            <a:r>
              <a:rPr sz="1550">
                <a:solidFill>
                  <a:srgbClr val="27DFF4"/>
                </a:solidFill>
                <a:latin typeface="FESLUD+MS-UIGothic"/>
                <a:cs typeface="FESLUD+MS-UIGothic"/>
              </a:rPr>
              <a:t>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15044" y="40182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FESLUD+MS-UIGothic"/>
                <a:cs typeface="FESLUD+MS-UIGothic"/>
              </a:rPr>
              <a:t>鞋子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女士商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着装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21056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ESLUD+MS-UIGothic"/>
                <a:cs typeface="FESLUD+MS-UIGothic"/>
              </a:rPr>
              <a:t>套装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ESLUD+MS-UIGothic"/>
                <a:cs typeface="FESLUD+MS-UIGothic"/>
              </a:rPr>
              <a:t>裙子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351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ESLUD+MS-UIGothic"/>
                <a:cs typeface="FESLU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衬</a:t>
            </a:r>
            <a:r>
              <a:rPr sz="1550">
                <a:solidFill>
                  <a:srgbClr val="00B6FF"/>
                </a:solidFill>
                <a:latin typeface="FESLUD+MS-UIGothic"/>
                <a:cs typeface="FESLUD+MS-UIGothic"/>
              </a:rPr>
              <a:t>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907269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ESLUD+MS-UIGothic"/>
                <a:cs typeface="FESLUD+MS-UIGothic"/>
              </a:rPr>
              <a:t>鞋子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FESLUD+MS-UIGothic"/>
                <a:cs typeface="FESLUD+MS-UIGothic"/>
              </a:rPr>
              <a:t>尊重他人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FESLUD+MS-UIGothic"/>
                <a:cs typeface="FESLUD+MS-UIGothic"/>
              </a:rPr>
              <a:t>使用礼貌用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谦逊</a:t>
            </a:r>
            <a:r>
              <a:rPr sz="1600">
                <a:solidFill>
                  <a:srgbClr val="00B6FF"/>
                </a:solidFill>
                <a:latin typeface="FESLUD+MS-UIGothic"/>
                <a:cs typeface="FESLUD+MS-UIGothic"/>
              </a:rPr>
              <a:t>表达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举</a:t>
            </a:r>
            <a:r>
              <a:rPr sz="3000">
                <a:solidFill>
                  <a:srgbClr val="00B6FF"/>
                </a:solidFill>
                <a:latin typeface="FESLUD+MS-UIGothic"/>
                <a:cs typeface="FESLUD+MS-UIGothic"/>
              </a:rPr>
              <a:t>止礼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雅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>
                <a:solidFill>
                  <a:srgbClr val="00B6FF"/>
                </a:solidFill>
                <a:latin typeface="FESLUD+MS-UIGothic"/>
                <a:cs typeface="FESLUD+MS-UIGothic"/>
              </a:rPr>
              <a:t>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自信姿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SLUD+MS-UIGothic"/>
                <a:cs typeface="FESLUD+MS-UIGothic"/>
              </a:rPr>
              <a:t>适当肢体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300">
                <a:solidFill>
                  <a:srgbClr val="00B6FF"/>
                </a:solidFill>
                <a:latin typeface="FESLUD+MS-UIGothic"/>
                <a:cs typeface="FESLUD+MS-UIGothic"/>
              </a:rPr>
              <a:t>言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https://d.book118.com/106003241153010053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WMKOFK+LEQSBA+ArialMT</vt:lpstr>
      <vt:lpstr>Times New Roman</vt:lpstr>
      <vt:lpstr>FESLUD+MS-UIGothic</vt:lpstr>
      <vt:lpstr>SimSun</vt:lpstr>
      <vt:lpstr>LWJDDW+CGBWNQ+MicrosoftYaHei-Bold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2024-09-20T12:56:54.438</cp:lastPrinted>
  <dcterms:created xsi:type="dcterms:W3CDTF">2024-09-20T04:56:54Z</dcterms:created>
  <dcterms:modified xsi:type="dcterms:W3CDTF">2024-09-20T04:56:55Z</dcterms:modified>
</cp:coreProperties>
</file>