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519E6-AE81-4C92-BFB8-000F108F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C41EE-14EA-4F0E-8A03-2B340097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5877F-1751-43B1-933F-F29B06FA4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A055B-65A1-4135-BC7E-5A8CDCC13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C058C-2F1D-4BB4-AE99-D0CEC827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EEB59-911C-4F78-BF76-3AD61FE1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91D22-3A31-480E-B19F-CBDCD840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477AB-74AB-4E82-B7E7-B4B3255AE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8D617-7B52-4A36-AF52-068A9C71D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FA788-D249-4CDC-870C-08DC82684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5B111-56DB-4515-8805-1769D04CB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404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今日头条所有数据分析报告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数据分析报告一：用户增长分析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数据分析报告二：内容质量分析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数据分析报告三：广告效果分析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数据分析报告四：用户行为分析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11" b="122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今日头条是一款基于个性化推荐引擎的新闻资讯应用，通过算法分析用户兴趣和行为，为用户提供定制化的内容推荐。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产品特点：个性化推荐、实时更新、多平台同步、社交互动等。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浏览时间集中在早晚高峰期，阅读习惯以碎片化阅读为主，互动意愿较强。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年龄跨度大，主要集中在20-40岁之间，男性用户略多于女性用户。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用户主要集中在大中城市，一线城市占比最高。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新闻资讯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国内外新闻、社会热点、财经科技等。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娱乐八卦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明星娱乐、影视剧、音乐等。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生活消费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美食旅游、时尚美妆、家居装修等。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体育赛事、健身健康、运动技巧等。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通过爬虫技术、API接口、第三方数据提供商等途径，获取海量数据。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对原始数据进行预处理，包括去除重复、异常值，进行数据格式化等。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根据业务需求，筛选出有价值的数据进行分析。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58" r="33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用于基础数据处理和可视化。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进行数据清洗、处理和建模。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可视化数据分析工具，便于快速洞察数据。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Tableau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用于数据库查询和数据处理。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SQL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对数据进行基础描述，如平均值、中位数、众数等。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深入挖掘数据，寻找潜在规律和趋势。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利用机器学习算法，预测未来趋势和结果。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基于数据分析结果，为决策提供依据和建议。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数据分析报告一：用户增长分析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总结词：稳步上升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详细描述：根据数据显示，今日头条的用户数量在过去一年中呈现出稳步上升的趋势。通过对比各月份的用户数据，可以看出用户增长速度在逐渐加快，表明平台的影响力和吸引力在不断提升。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较高留存率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经过分析，今日头条的用户留存率较高，表明用户对平台的忠诚度和满意度较高。留存率是衡量一个平台好坏的重要指标，高留存率意味着用户更愿意在平台上停留，消费更多的内容。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用户留存率分析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总结词：活跃度高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数据显示，今日头条的用户活跃度较高，用户在平台上花费的时间长，互动频繁。这表明用户对平台的认可度高，愿意主动参与平台的内容生产和传播。同时，活跃度高的用户也会为平台带来更多的流量和关注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用户活跃度分析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数据分析报告二：内容质量分析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内容类型分布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了解内容类型分布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通过分析内容类型分布，可以了解不同类型内容在平台上的占比和受欢迎程度。例如，文章、图片、视频、直播等类型的数量和比例，以及它们在用户点击、分享和评论等方面的表现。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https://d.book118.com/106004040154010050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2024-09-16T02:22:32.345</cp:lastPrinted>
  <dcterms:created xsi:type="dcterms:W3CDTF">2024-09-15T18:22:32Z</dcterms:created>
  <dcterms:modified xsi:type="dcterms:W3CDTF">2024-09-15T18:22:34Z</dcterms:modified>
</cp:coreProperties>
</file>