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2296B-0F59-4F1D-951D-CC5A182B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D53F3-C561-4581-BB41-AF8364537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D6C6D-5B67-414C-9CE1-D60839E4D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A3A9E-7AF8-4A0D-B594-39509D471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9548B-896C-445E-A42D-92EC8E7C0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40B132-EC62-4A68-A8CB-57B370AA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0D1C17-FF52-4B93-8A71-81BC50C60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0F032-F398-4B5C-817C-107FAA7E2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D34095-63CD-4F5B-B20A-D9CA39F38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BD95-6AED-4C05-96AC-B0E594C24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4195D-856C-4072-AEE2-243001A7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00422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花卉和园艺行业复工情况分析报告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花卉和园艺行业概述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复工情况总体分析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复工后生产经营状况分析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复工过程中存在的问题与挑战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政策支持与行业发展趋势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本报告旨在分析花卉和园艺行业在复工后的现状，评估疫情对行业的影响，以及探讨行业未来的发展趋势。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随着新冠疫情的爆发，花卉和园艺行业受到了严重冲击。随着疫情逐渐得到控制，行业开始逐步复工。为了了解行业的复工情况和发展趋势，我们进行了深入的市场调研和分析。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本报告主要关注花卉和园艺行业在疫情爆发后的复工情况，时间跨度为2020年至今。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空间范围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本报告主要关注中国花卉和园艺行业的复工情况，同时涉及部分国际市场的数据和趋势分析。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本报告将涵盖花卉和园艺行业的市场规模、产业链结构、竞争格局、消费者需求、技术创新等多个方面的内容，以全面反映行业的复工情况和未来发展趋势。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花卉和园艺行业概述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花卉和园艺行业是指从事花卉、苗木、草坪等植物的培育、生产、销售以及园林景观设计、施工和养护等相关业务的行业。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根据业务类型和服务对象的不同，花卉和园艺行业可分为花卉生产与销售、园林景观设计与施工、绿化养护与管理等子行业。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上游产业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包括种子、肥料、农药等农业生产资料的生产和销售，以及花卉苗木的培育和种植等环节。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中游产业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包括花卉和园艺产品的生产、加工和销售，以及园林景观设计和施工等环节。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下游产业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包括城市绿化、庭院绿化、室内绿化等应用领域，以及相关的养护和管理服务。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行业市场规模与增长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随着人们生活水平的提高和城市化进程的加速，花卉和园艺行业的市场规模不断扩大。目前，我国花卉和园艺行业的总产值已经超过数千亿元，并且保持着稳定的增长趋势。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随着消费者对生活品质和环境美化的需求不断增加，以及政府对城市绿化和生态建设的重视，花卉和园艺行业的市场增长潜力巨大。预计未来几年，该行业的市场规模将继续保持快速增长。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复工情况总体分析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自2023年2月起，花卉和园艺行业企业陆续开始复工，至3月中旬，大部分企业已恢复正常生产经营。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根据行业协会统计数据，截至4月初，花卉和园艺行业复工率已达到90%以上。其中，绿化工程、花卉生产、园艺资材生产等细分领域复工率较高。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复工进度与时间表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复工企业数量及占比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根据不完全统计，全国范围内已有超过10万家花卉和园艺相关企业实现复工。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复工企业占比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在行业整体企业中，复工企业占比达到85%以上。其中，中小型企业复工率较高，大型企业因涉及更多复杂因素，复工进度相对较慢。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随着企业的陆续复工，花卉和园艺行业从业人员数量也在逐步恢复。根据估算，目前已有超过200万从业人员返回工作岗位。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复工人员数量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在行业整体从业人员中，复工人员占比达到70%以上。受疫情影响，部分从业人员仍处于观望状态或暂时无法返回工作岗位。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复工人员占比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复工人员数量及占比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复工后生产经营状况分析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https://d.book118.com/106004221021010042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2024-09-09T08:39:19.942</cp:lastPrinted>
  <dcterms:created xsi:type="dcterms:W3CDTF">2024-09-09T00:39:19Z</dcterms:created>
  <dcterms:modified xsi:type="dcterms:W3CDTF">2024-09-09T00:39:22Z</dcterms:modified>
</cp:coreProperties>
</file>