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E200B-2637-46E8-8A0A-E267A558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10627-7937-4034-95C9-B9AC57C0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7363F-B563-4946-B99B-A7F0B418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F4E33-CE82-490C-8FF0-80C61BC9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22FCE-9EF1-40D4-A60F-A1653D03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CCE09-8775-4B42-BE1D-ECED573E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C6E19-BF2C-4C95-8731-9C5F75B2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7A979-9E50-45DE-A7DF-84BBC5C49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D38AB-C911-4FE2-99FD-C7ACC1544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434DF-52F2-4F00-B630-60BDCA34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AAF61-8256-45D1-9922-EEDFC29B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10010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做双十一心得体会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随着互联网的发展，线上购物逐渐成为一种主流的购物方式。双十一作为年度最大的线上购物狂欢节，吸引了无数消费者的关注。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随着生活水平的提高，消费者对购物的需求也在不断增加。双十一正好满足了消费者追求优惠、品质和服务的心理。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消费者需求的增长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促销活动的盛行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巨大的商业价值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双十一已经成为中国乃至全球最大的线上购物节，其商业价值不言而喻。在这一天，各大电商平台都会推出大量的优惠活动，吸引消费者进行购物。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推动电商行业的发展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双十一不仅为消费者带来了优惠和便利，同时也推动了电商行业的发展。在这一天，电商平台会投入大量的资源和技术支持，确保活动的顺利进行，从而提高了整个行业的竞争力和服务水平。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引领消费趋势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双十一不仅是购物狂欢节，更是引领消费趋势的重要时刻。在这一天，消费者可以了解到最新的产品、技术和服务，从而引导未来的消费趋势。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双十一的重要性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团队组建与分工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组建包括运营、市场、技术、客服等多部门的双十一团队，确保各部门紧密合作。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根据团队成员的专业特长，合理分配任务，如运营负责活动策划与执行，市场负责推广与宣传，技术负责系统保障与优化，客服负责售前咨询与售后服务。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定期沟通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建立定期的团队会议机制，及时分享进度、解决问题，确保团队高效运转。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深入了解消费者需求和市场趋势，为选品提供数据支持。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结合品牌特色和市场调研结果，挑选具有竞争力的商品参加活动。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精选商品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根据商品成本、市场需求和竞争对手情况，制定具有吸引力的价格策略。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商品选品与定价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明确目标客户群体，制定相应的营销策略。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利用社交媒体、广告、合作伙伴等多种渠道进行活动推广，提高曝光率。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多渠道推广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设计有趣、新颖的营销活动，如限时秒杀、满额赠品等，吸引消费者参与。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实时跟踪活动数据，分析用户行为，及时调整策略以提高转化率。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我们设计了一系列有趣、吸引人的创意内容，如短视频、海报、互动游戏等，以吸引用户的注意力并提高参与度。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在双十一活动开始前，我们制定了详细的宣传推广计划，包括社交媒体、广告投放、KOL合作等多个渠道，确保活动信息能够充分传达给目标用户。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通过实时监测和分析各渠道的宣传效果，我们及时调整了推广策略，使得宣传效果最大化。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9" r="1337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我们提前对客服团队进行了全面的培训，确保他们熟悉活动规则、产品信息和常见问题解决方案，以便为用户提供及时、准确的服务。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在活动期间，我们增加了客服人员数量，并延长了服务时间，确保用户的问题能够得到及时响应和解决。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对于用户在活动期间购买的商品，我们提供了完善的售后服务保障，如退换货、维修等，增强了用户的购物体验。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客户服务与售后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我们对订单处理系统进行了全面的优化和测试，确保在活动期间能够处理大量的订单请求，并保证数据的准确性和安全性。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我们与多家物流公司建立了紧密的合作关系，确保在活动期间能够提供快速、准确的物流服务。同时，我们还提供了多种配送方式供用户选择。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我们为用户提供了实时的订单跟踪功能，让用户能够随时了解订单的配送状态。对于出现的问题，我们也能够及时发现并解决。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订单跟踪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订单处理与物流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83" b="1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活动期间，线上销售渠道占据主导地位，而线下门店的销售额也有一定提升，显示出线上线下融合的趋势。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整体销售额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双十一期间，我们实现了超出预期的销售额，较去年同期有大幅增长。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畅销商品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通过分析数据，我们发现某些商品在活动期间特别畅销，这些商品的特点和受欢迎的原因值得我们深入研究。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https://d.book118.com/106010010231010054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2024-09-22T04:59:09.297</cp:lastPrinted>
  <dcterms:created xsi:type="dcterms:W3CDTF">2024-09-21T20:59:09Z</dcterms:created>
  <dcterms:modified xsi:type="dcterms:W3CDTF">2024-09-21T20:59:11Z</dcterms:modified>
</cp:coreProperties>
</file>