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DB5C419-052C-4347-9E8C-642CEE85D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2F6500-AF9A-4BB3-B4D1-40779E0CA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84BD5B-F19B-4A96-B541-12D6B2F953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81FE6F-CD9D-41A8-A0ED-D5B2AD35DF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362E83-4F7B-414F-8322-36406C1422C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A2BFD6-070D-4B64-B1A0-9287460F0B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5868E7-1C86-4005-ADFE-15639AD9A1B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E734B5-1886-40ED-ABE7-08F39246AC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09BA12-5E96-49C9-BC25-4D5BE184D3E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D39B14-1BC7-4209-B688-F87E5069E9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7D9E8-B109-4462-8748-92C857541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6010110011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智能制造在人工智能与大数据分析中的应用与研究</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2024-01-16</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智能制造概述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人工智能在智能制造中的应用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大数据分析在智能制造中的应用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智能制造中的优化与控制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智能制造的挑战与未来发展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随着人工智能和大数据技术的快速发展，智能制造已成为制造业转型升级的重要方向。智能制造通过集成智能化技术，提高生产效率、降低成本、优化产品质量，为制造业带来革命性变革。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智能制造发展背景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探讨智能制造在人工智能与大数据分析中的应用与研究，对于推动制造业高质量发展、提升国家竞争力具有重要意义。同时，该研究有助于深入了解智能制造技术的前沿动态，为企业决策者提供有价值的参考。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研究意义</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研究目的：本研究旨在探讨智能制造在人工智能与大数据分析中的应用现状、发展趋势及面临的挑战，为制造业的智能化转型提供理论支持和实践指导。</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研究问题：本研究将围绕以下几个关键问题展开研究</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智能制造在人工智能与大数据分析中的具体应用有哪些？</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这些应用如何提升制造业的生产效率、产品质量和降低成本？</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当前智能制造在人工智能与大数据分析应用中面临的主要挑战是什么？</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如何克服这些挑战以推动智能制造的进一步发展？</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智能制造概述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智能制造是一种高度集成和智能化的制造模式，借助先进的信息技术、自动化技术和制造技术等手段，实现制造过程的数字化、网络化和智能化。</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智能制造具有自感知、自决策、自执行、自适应等特点，能够显著提高制造效率、降低成本、提升产品质量和创新能力。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数字化制造，实现制造过程的数字化和信息化。</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第一阶段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4" r="24"/>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第二阶段</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99" r="16699"/>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第三阶段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311" r="18311"/>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网络化制造，实现制造资源的互联互通和协同优化。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智能化制造，实现制造过程的自主决策和智能优化。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智能制造的发展历程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包括机器学习、深度学习、自然语言处理等，用于实现智能制造中的智能感知、智能决策和智能控制等功能。</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人工智能技术</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通过对海量数据的处理和分析，挖掘出有价值的信息和知识，为智能制造提供数据支持和决策依据。</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大数据分析技术</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实现制造设备、传感器、控制系统等之间的互联互通，构建工业物联网平台，为智能制造提供网络通信基础。</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工业互联网技术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包括增材制造、精密加工、微纳制造等，为智能制造提供先进的生产手段和技术支持。</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先进制造技术</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智能制造的核心技术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人工智能在智能制造中的应用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故障预测与维护</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通过收集设备运行数据，利用机器学习算法进行故障预测，实现预防性维护，提高设备利用率。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生产过程优化</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利用机器学习技术对生产过程数据进行建模和分析，发现生产过程中的瓶颈和问题，提出优化建议。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质量控制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应用机器学习算法对产品质量进行实时监测和预测，及时发现并处理质量问题，提高产品合格率。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机器学习在智能制造中的应用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5319" b="531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6906" r="1690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4786" b="478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深度学习在智能制造中的应用</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图像识别与处理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利用深度学习技术对生产过程中的图像数据进行识别和处理，实现自动化检测、分类和定位等功能。</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语音识别与自然语言处理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通过深度学习技术实现语音指令识别、语音合成和自然语言理解等功能，提高人机交互的便捷性和效率。</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智能决策支持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基于深度学习模型对历史数据进行学习，为制造企业提供智能决策支持，如销售预测、库存管理等。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利用自然语言处理技术对生产过程中的文本数据进行挖掘和分析，提取有价值的信息和知识。</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文本数据挖掘</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构建基于自然语言处理的智能问答系统，为制造企业提供实时的、准确的问题解答和咨询服务。</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智能问答系统</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应用自然语言处理技术对社交媒体等文本数据进行情感分析，了解客户对产品的态度和需求，为企业改进产品和服务提供参考。</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情感分析</a:t>
            </a:r>
          </a:p>
        </p:txBody>
      </p:sp>
      <p:pic>
        <p:nvPicPr>
          <p:cNvPr id="9" name="Picture 9"/>
          <p:cNvPicPr>
            <a:picLocks noChangeAspect="1"/>
          </p:cNvPicPr>
          <p:nvPr/>
        </p:nvPicPr>
        <p:blipFill>
          <a:blip r:embed="rId2"/>
          <a:srcRect l="24542" r="2454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自然语言处理在智能制造中的应用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大数据分析在智能制造中的应用</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利用数据挖掘技术对设备运行数据进行分析，实现故障的早期发现和预测，提高设备维护的效率和准确性。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故障诊断与预测</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通过对生产过程中的数据进行挖掘，发现影响产品质量和效率的关键因素，优化生产工艺，提高生产效率和产品质量。</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工艺优化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基于历史数据和实时数据，利用数据挖掘技术预测未来需求，优化生产计划，降低库存成本和提高交付准时率。</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生产计划优化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数据挖掘在智能制造中的应用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https://d.book118.com/106010110011010050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2024-09-15T03:37:54.440</cp:lastPrinted>
  <dcterms:created xsi:type="dcterms:W3CDTF">2024-09-14T19:37:54Z</dcterms:created>
  <dcterms:modified xsi:type="dcterms:W3CDTF">2024-09-14T19:37:56Z</dcterms:modified>
</cp:coreProperties>
</file>