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67EF6-E44E-4467-9A07-FCE0EEE2E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A61E3-54E6-4577-B891-C621E5C48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BA83F-8041-41CB-8E8B-96F177B85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4C9C6-B775-412E-82D9-A5FADA81B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C75B0-2B54-42D5-8014-07B6CC89A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81AA80-709C-46A9-8501-6866F3228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18934-5E99-49A5-A22C-A71B3AA0C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5E5FA-942A-4B46-88A5-457D3D7F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30136-5199-4D5B-90B1-715E9CE90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A9CD2-6449-4E43-A0F0-BA6C837F7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09A8C-1340-4F05-9C3C-ECA2945E7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8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121330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栓塞药物护理PPT\n## 1.肺栓塞概述及病因\n### 1.1肺栓塞的定义与发病机制\n### 1.2肺栓塞的病因及危险因素\n### 1.3肺栓塞的临床表现与诊断\n## 2.肺栓塞药物治療介绍\n### 2.1抗凝药物治療\n### 2.2溶栓药物治療\n### 2.3其他药物治療\n## 3.肺栓塞药物护理的重要性\n### 3.1药物护理对患者康复的影响\n### 3.2药物护理与患者生活质量的关系\n### 3.3药物护理在肺栓塞治疗中的角色\n## 4.肺栓塞药物护理的实施\n### 4.1抗凝药物护理的实施\n### 4.2溶栓药物护理的实施\n### 4.3其他药物护理的实施\n## 5.肺栓塞药物护理的观察与评估\n### 5.1药物护理的观察要点\n### 5.2药物护理的评估方法\n### 5.3药物护理的效果评价\n## 6.肺栓塞药物护理的并发症预防与处理\n### 6.1药物护理的并发症预防\n### 6.2药物护理的并发症处理\n### 6.3药物护理的并发症预防与处理案例分析\n## 7.肺栓塞药物护理的教育与培训\n### 7.1药物护理的教育目标与内容\n### 7.2药物护理的培训方法与实践\n### 7.3药物护理的教育与培训效果评价\n## 8.肺栓塞药物护理的未来展望\n### 8.1药物护理的研究方向与发展趋势\n### 8.2药物护理的临床实践创新\n### 8.3药物护理在未来肺栓塞治疗中的作用与影响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肺栓塞药物护理PPT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肺栓塞概述及病因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肺栓塞是指肺动脉或其分支被血栓堵塞引起的疾病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血栓多来源于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下肢深静脉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的栓子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肺栓塞可导致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肺循环障碍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呼吸功能不全</a:t>
                </a:r>
                <a:endParaRPr/>
              </a:p>
            </p:txBody>
          </p:sp>
        </p:grpSp>
        <p:grpSp>
          <p:nvGrpSpPr>
            <p:cNvPr id="11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发病机制复杂，涉及血液凝固异常、血管内皮损伤和血液动力学改变等多种因素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纤维蛋白原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凝血因子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抗凝因子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失衡有关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血管内皮损伤可导致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血液动力学改变如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静脉淤血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心输出量降低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增加血栓形成的风险</a:t>
                </a:r>
                <a:endParaRPr/>
              </a:p>
            </p:txBody>
          </p:sp>
        </p:grpSp>
      </p:grp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肺栓塞的定义与发病机制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肺栓塞的病因及危险因素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病因主要包括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深静脉血栓形成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（DVT）、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心脏病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创伤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DVT是肺栓塞的主要病因，约占**80%**以上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心脏病如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心力衰竭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心房颤动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等增加肺栓塞的风险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肿瘤可导致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血液高凝状态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血管内皮损伤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创伤如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等引起血管损伤和血栓形成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危险因素包括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生活方式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年龄增长和男性性别增加肺栓塞的风险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家族史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的人更容易患上肺栓塞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吸烟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肥胖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长期静坐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等不良生活方式也是肺栓塞的危险因素</a:t>
            </a:r>
            <a:endParaRPr/>
          </a:p>
        </p:txBody>
      </p:sp>
      <p:cxnSp>
        <p:nvCxnSpPr>
          <p:cNvPr id="14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临床表现多样，常见症状包括呼吸困难、胸痛、咯血和晕厥等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呼吸困难是最常见的症状，表现为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活动后加重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平静时缓解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胸痛多为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锐痛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，与呼吸有关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咯血可为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，也可为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，提示肺动脉破裂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晕厥提示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血流动力学不稳定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严重肺栓塞</a:t>
                </a:r>
                <a:endParaRPr/>
              </a:p>
            </p:txBody>
          </p:sp>
        </p:grpSp>
        <p:grpSp>
          <p:nvGrpSpPr>
            <p:cNvPr id="15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诊断主要依靠影像学检查和实验室检查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CT肺动脉造影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（CTPA）和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核素肺灌注扫描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（SPECT）是确诊肺栓塞的主要方法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D-二聚体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等可辅助诊断和评估病情</a:t>
                </a:r>
                <a:endParaRPr/>
              </a:p>
            </p:txBody>
          </p: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肺栓塞的临床表现与诊断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肺栓塞药物治療介绍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抗凝药物是肺栓塞的基本治療方法，包括肝素、低分子肝素和新型口服抗凝药等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肝素具有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快速抗凝作用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，适用于急性肺栓塞和严重肺栓塞的治療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低分子肝素具有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更好的生物利用度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更稳定的抗凝效果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新型口服抗凝药如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利伐沙班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达比加群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更便捷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的治療优势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抗凝治療的持续时间根据患者的病情和复发风险而定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一般情况下，急性肺栓塞需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3-6个月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的抗凝治療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复发风险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的患者可能需要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长期抗凝治療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抗凝药物治療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溶栓药物通过溶解血栓来恢复肺动脉通畅，适用于急性肺栓塞和高危肺栓塞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溶栓药物如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尿激酶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重组组织型纤溶酶原激活剂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（rtPA）等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溶栓治療需在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24小时内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进行，效果优于抗凝治療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溶栓治療的适应症和禁忌症需严格掌握，并密切监测出血风险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适应症包括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严重肺栓塞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血流动力学不稳定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心肺功能不全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禁忌症包括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活动性出血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严重肝肾功能不全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溶栓药物治療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其他药物治療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其他药物治療主要包括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抗血小板药物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利尿剂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血管扩张剂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抗血小板药物如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阿司匹林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氯吡格雷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等可降低肺栓塞的复发风险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利尿剂如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呋塞米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托拉米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等可减轻肺水肿和降低心脏负荷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血管扩张剂如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硝酸甘油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硝普钠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等可降低肺动脉压力和改善循环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其他药物治療需在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抗凝治療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的基础上进行，并应根据患者的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反应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调整剂量和疗程</a:t>
            </a:r>
            <a:endParaRPr/>
          </a:p>
        </p:txBody>
      </p:sp>
      <p:cxnSp>
        <p:nvCxnSpPr>
          <p:cNvPr id="18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肺栓塞药物护理的重要性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药物护理对患者康复的影响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药物护理包括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药物给药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药物监测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药物给药需根据患者的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药物特性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调整剂量和途径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药物监测包括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凝血功能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肝肾功能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心电图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等，以评估疗效和安全性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药物副作用管理需及时发现和处理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药物护理对患者康复具有重要作用，可提高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治疗效果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降低复发率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提高生活质量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药物护理可改善患者的用药依从性和治疗效果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良好的用药依从性有助于患者按时按量服药，提高治疗效果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药物护理可及时发现和处理药物副作用，减轻患者的痛苦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药物护理可提高患者的生活质量，包括生理、心理和社会等方面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生理方面，药物护理可改善患者的呼吸功能、循环功能和肝肾功能等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心理方面，药物护理可减轻患者的焦虑和抑郁情绪，提高心理适应能力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社会方面，药物护理可帮助患者恢复工作和社会活动，提高生活质量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药物护理与患者生活质量的关系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药物护理是肺栓塞治疗的重要组成部分，与诊断和治療密切相关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药物护理可协助医生制定合适的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药物护理可及时发现和处理药物副作用，保障治疗的安全性和有效性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药物护理在肺栓塞治疗中具有协调和沟通的作用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药物护理可协调医生、护士和患者之间的关系，提高治疗团队的协作能力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药物护理可与患者及其家属进行有效沟通，提高患者的用药依从性和治疗效果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药物护理在肺栓塞治疗中的角色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肺栓塞药物护理的实施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抗凝药物护理的实施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抗凝药物护理包括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药物给药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药物监测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药物给药需根据患者的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药物特性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调整剂量和途径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药物监测包括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凝血功能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肝肾功能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心电图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等，以评估疗效和安全性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药物副作用管理需及时发现和处理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抗凝药物护理的实施需遵循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护理规范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，确保患者的安全和有效治疗</a:t>
            </a:r>
            <a:endParaRPr/>
          </a:p>
        </p:txBody>
      </p:sp>
      <p:cxnSp>
        <p:nvCxnSpPr>
          <p:cNvPr id="4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溶栓药物护理的实施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溶栓药物护理包括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药物给药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药物监测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药物给药需在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24小时内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进行，遵循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剂量和时间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的规范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药物监测包括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凝血功能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肝肾功能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心电图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等，以评估疗效和安全性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药物副作用管理需及时发现和处理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溶栓药物护理的实施需密切监测患者的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，确保治疗的安全性和有效性</a:t>
            </a:r>
            <a:endParaRPr/>
          </a:p>
        </p:txBody>
      </p:sp>
      <p:cxnSp>
        <p:nvCxnSpPr>
          <p:cNvPr id="4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其他药物护理的实施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5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其他药物护理包括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药物给药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药物监测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药物给药需根据患者的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药物特性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调整剂量和途径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药物监测包括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凝血功能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肝肾功能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心电图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等，以评估疗效和安全性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药物副作用管理需及时发现和处理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其他药物护理的实施需遵循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护理规范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，确保患者的安全和有效治疗</a:t>
            </a:r>
            <a:endParaRPr/>
          </a:p>
        </p:txBody>
      </p:sp>
      <p:cxnSp>
        <p:nvCxnSpPr>
          <p:cNvPr id="5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https://d.book118.com/106012133034010052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肺栓塞药物护理PPT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2024-09-18T10:02:07.852</cp:lastPrinted>
  <dcterms:created xsi:type="dcterms:W3CDTF">2024-09-18T02:02:07Z</dcterms:created>
  <dcterms:modified xsi:type="dcterms:W3CDTF">2024-09-18T02:02:09Z</dcterms:modified>
</cp:coreProperties>
</file>