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40288-B774-4933-B604-7B1E4D4B4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E6AA3-A30B-427F-93B0-7E7E470F8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A1A5D-2E8A-4C2B-BBAC-759CFC26A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1228A-C97B-43E6-B19E-0D95ADE5B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AAC46B-6BC9-44D5-B0F8-9534A096A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549B2-1C26-47DE-A46D-8B10FBB3D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C5E61-C8F2-46A3-A219-0E559EEBC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26765-2DAB-4A4E-9E0D-8E24A846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1059A-BFB2-4D40-A881-67229A646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0EA76-DB05-4E7D-B9AB-019939791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20AD9-BE51-48E6-90E9-B42DCBF22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1312521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《超声探伤检测实验》ppt课件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掌握超声探伤检测的基本原理和方法。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了解不同材料的超声波传播特性。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学习使用超声探伤设备进行实际检测。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分析超声检测结果，判断材料内部是否存在缺陷。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4722" b="472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02" b="200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超声波是一种机械振动波，具有穿透性强、传播距离远等特性。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当超声波遇到材料内部的不连续性时，如裂纹、气孔等，会产生反射和折射现象。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通过接收和分析反射回来的超声波信号，可以判断材料内部是否存在缺陷。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用于产生和接收超声波信号。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超声探伤仪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耦合剂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标准试块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09" r="1630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用于消除探头与材料之间的空气，提高超声波的传播效率。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用于校准仪器和评估检测精度。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确保有足够的超声探头、耦合剂、标准试块以及待测样品。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调整实验室温度、湿度，确保实验环境符合要求。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对超声探伤仪进行检查，确保其正常工作。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确保实验人员熟悉实验原理、操作步骤及注意事项。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实验材料准备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实验环境设置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实验仪器检查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实验人员培训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标准试块测试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对待测样品进行超声波检测，记录数据。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待测样品测试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耦合剂涂抹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对采集的数据进行分析，并准确记录结果。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在标准试块上进行测试，以校准仪器。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在探头与待测样品之间涂抹耦合剂，以确保声波传递。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对采集的数据进行整理，筛选出有效数据。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数据对比分析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将标准试块与待测样品的测试结果进行对比分析。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缺陷判定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根据数据分析结果，判定待测样品是否存在缺陷。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实验报告撰写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根据实验数据和结果，撰写实验报告并给出结论。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https://d.book118.com/106013125213010033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2024-09-02T13:27:30.111</cp:lastPrinted>
  <dcterms:created xsi:type="dcterms:W3CDTF">2024-09-02T05:27:30Z</dcterms:created>
  <dcterms:modified xsi:type="dcterms:W3CDTF">2024-09-02T05:27:32Z</dcterms:modified>
</cp:coreProperties>
</file>