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F534F0-1B2C-4CA4-8825-FED002488C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87EE7A-EB14-4833-A918-416BB007DF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8F8F2B-9791-4DFC-84E7-D2480D1191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1465C5-9F8F-4296-A3DB-0B0332A2A6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ACB65CF-48D5-4D0A-9291-50EB1458BA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AFFCE0E-23DE-45C4-97BB-240D389BC7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934A2F6-6804-41F8-B72A-6597F74EE5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47C706-4175-4A4E-BAB4-DE575E93D3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BE0B09-BCF1-457A-9877-A2FC7FF796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475C54-F268-4FB7-9ECB-EB739F19C3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855B72-025E-481D-8BD6-101678E53F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6015134011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避免过度劳累，减少呼吸道感染风险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过度劳累的危害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呼吸道感染的风险因素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避免过度劳累的方法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减少呼吸道感染风险的措施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提高公众对呼吸道感染预防的意识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通过阐述过度劳累与呼吸道感染之间的关系，提醒人们关注身体状况，合理安排工作和休息，以降低感染风险。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倡导健康生活方式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推广健康的生活方式和工作习惯，减少因过度劳累导致的免疫力下降，从而有效预防呼吸道感染。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8531" r="185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合理休息有助于预防呼吸道感染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充足的休息和睡眠有助于恢复免疫力，提高抵抗力，减少呼吸道感染的风险。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过度劳累导致免疫力下降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长时间工作、缺乏休息和睡眠不足会导致人体免疫力下降，使得呼吸道更容易受到病毒和细菌的侵袭。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过度劳累加重呼吸道症状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对于已经感染呼吸道病毒的人群，过度劳累可能会加重病情，延长病程，甚至引发并发症。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呼吸道感染与过度劳累的关系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过度劳累的危害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09290" y="1560576"/>
            <a:ext cx="6827520" cy="19507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过度劳累会导致免疫系统功能下降，使身体更容易受到病毒和细菌的侵袭。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595201" y="2001561"/>
            <a:ext cx="1224808" cy="1062655"/>
            <a:chOff x="1595201" y="2001561"/>
            <a:chExt cx="1224808" cy="1062655"/>
          </a:xfrm>
        </p:grpSpPr>
        <p:sp>
          <p:nvSpPr>
            <p:cNvPr id="4" name="AutoShape 4"/>
            <p:cNvSpPr/>
            <p:nvPr/>
          </p:nvSpPr>
          <p:spPr>
            <a:xfrm rot="1800000">
              <a:off x="1595201" y="2001561"/>
              <a:ext cx="1224808" cy="1062655"/>
            </a:xfrm>
            <a:prstGeom prst="hexagon">
              <a:avLst>
                <a:gd name="adj" fmla="val 28663"/>
                <a:gd name="vf" fmla="val 11547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595201" y="4305483"/>
            <a:ext cx="1224808" cy="1062655"/>
            <a:chOff x="1595201" y="4305483"/>
            <a:chExt cx="1224808" cy="1062655"/>
          </a:xfrm>
        </p:grpSpPr>
        <p:sp>
          <p:nvSpPr>
            <p:cNvPr id="6" name="AutoShape 6"/>
            <p:cNvSpPr/>
            <p:nvPr/>
          </p:nvSpPr>
          <p:spPr>
            <a:xfrm rot="1800000">
              <a:off x="1595201" y="4305483"/>
              <a:ext cx="1224808" cy="1062655"/>
            </a:xfrm>
            <a:prstGeom prst="hexagon">
              <a:avLst>
                <a:gd name="adj" fmla="val 28663"/>
                <a:gd name="vf" fmla="val 11547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657324" y="2214971"/>
            <a:ext cx="1059059" cy="66150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678135" y="4506051"/>
            <a:ext cx="1059059" cy="66150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609290" y="3861450"/>
            <a:ext cx="6827520" cy="19507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长期的过度劳累会使免疫细胞数量减少，活性降低，从而影响身体对病原体的抵抗能力。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免疫力下降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925" r="2892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3847" r="1384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呼吸道黏膜受损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呼吸道黏膜受损后，其防御功能降低，病原体更容易侵入呼吸道，引发感染。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过度劳累会使呼吸道黏膜干燥，容易受到刺激和损伤。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122" b="512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心理压力增加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过度劳累往往伴随着心理压力的增加，如焦虑、抑郁等情绪问题。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心理压力会影响身体的生理功能，如导致睡眠质量下降、食欲不振等，从而增加呼吸道感染的风险。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呼吸道感染的风险因素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725" r="1472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07" r="2380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病毒和细菌可以通过空气中的飞沫传播，尤其是在密闭、拥挤的环境中。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空气传播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通过接触被污染的表面或物品，然后触摸口、鼻或眼等部位而感染。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直接接触传播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病毒和细菌的传播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长时间工作、缺乏休息和睡眠会降低免疫力，增加感染风险。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过度劳累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饮食不规律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吸烟和饮酒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8833" b="88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饮食不均衡、缺乏营养会影响身体健康，降低抵抗力。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吸烟和过量饮酒会对呼吸系统造成损害，增加感染风险。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不良生活习惯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寒冷、干燥的天气会刺激呼吸道，降低其防御能力。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气候变化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空气中的污染物如颗粒物、有害气体等会刺激呼吸道，增加感染风险。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空气污染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在人群密集的场所，病毒和细菌的传播更容易发生。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人群拥挤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环境因素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https://d.book118.com/106015134011010041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2024-09-07T17:58:21.940</cp:lastPrinted>
  <dcterms:created xsi:type="dcterms:W3CDTF">2024-09-07T09:58:21Z</dcterms:created>
  <dcterms:modified xsi:type="dcterms:W3CDTF">2024-09-07T09:58:24Z</dcterms:modified>
</cp:coreProperties>
</file>