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D34C2-3700-404B-8E57-BB3682DA3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CB979-4ED8-4111-A392-7AB468FB4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9A590-4AE7-4AB4-BD03-E3326CB3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FC380-4886-4053-BB43-ABF9DC96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B4E50-E5E8-4229-8287-D59B89AB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10755-AA40-471B-9CBC-7C590AD26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E2B1D-2B0F-4DD0-AD9B-A60D5D288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C4A09-6D59-41BA-81DF-AE720605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4DC94-4B90-4A01-863D-C388A9FC1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71E4E-8722-470F-827D-6756D9097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4F0B3-92DD-4152-BFE6-B18A3FDF4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20053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基本权利概述与实践\n## 1.宪法基本权利的定义与重要性\n### 1.1宪法基本权利的含义及其法律地位\n### 1.2宪法基本权利的核心价值与意义\n### 1.3宪法基本权利与国际人权法的关系\n## 2.宪法基本权利的类型与范围\n### 2.1公民政治权利：选举、言论、新闻等自由\n### 2.2社会经济权利：财产权、劳动权、社会保障等\n### 2.3文化权利：教育、科学、艺术等自由\n## 3.宪法基本权利的保障与实施\n### 3.1宪法基本权利的立法保障：宪法、法律、法规等\n### 3.2宪法基本权利的司法保障：审判、监察、仲裁等\n### 3.3宪法基本权利的社会保障：教育、医疗、住房等\n## 4.宪法基本权利的侵犯与救济\n### 4.1宪法基本权利侵犯的类型与案例\n### 4.2宪法基本权利的救济途径与方式\n### 4.3宪法基本权利侵犯的预防与遏制\n## 5.宪法基本权利的发展趋势与挑战\n### 5.1全球化背景下宪法基本权利的发展\n### 5.2科技进步对宪法基本权利的影响与挑战\n### 5.3未来宪法基本权利发展的展望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宪法基本权利概述与实践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宪法基本权利的定义与重要性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6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6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宪法基本权利是指宪法赋予公民的基本权利和自由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体现了国家和人民对个人的尊重和保障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是公民享有其他权利的基础</a:t>
                </a:r>
                <a:endParaRPr/>
              </a:p>
            </p:txBody>
          </p:sp>
          <p:sp>
            <p:nvSpPr>
              <p:cNvPr id="17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宪法基本权利具有法律地位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是国家宪法和法律规定的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</a:t>
                </a:r>
                <a:endParaRPr/>
              </a:p>
            </p:txBody>
          </p:sp>
          <p:sp>
            <p:nvSpPr>
              <p:cNvPr id="17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宪法基本权利与国际人权法的关系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宪法基本权利是人权法的核心内容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人权法是宪法基本权利的具体化和拓展</a:t>
                </a:r>
                <a:endParaRPr/>
              </a:p>
            </p:txBody>
          </p:sp>
          <p:sp>
            <p:nvSpPr>
              <p:cNvPr id="17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宪法基本权利的含义及其法律地位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宪法基本权利的核心价值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保障个人尊严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，维护人的基本尊严和价值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实现公平正义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，保障公民在法律面前的平等地位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，维护社会稳定和秩序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宪法基本权利的意义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民主政治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，保障公民参与国家和社会管理的权利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法治国家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，规范国家权力运行，保障公民权益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，减少社会矛盾和冲突，促进社会和谐稳定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宪法基本权利的核心价值与意义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宪法基本权利与国际人权法的关系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宪法基本权利与国际人权法的关系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宪法基本权利是人权法的核心内容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人权法是宪法基本权利的具体化和拓展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国际人权法对宪法基本权利的保障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为宪法基本权利提供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，防止公民权利受到侵犯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促进各国之间在人权保障方面的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宪法基本权利的类型与范围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选举自由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保障公民参与国家和社会管理的权利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实现民主政治的重要途径</a:t>
                </a:r>
                <a:endParaRPr/>
              </a:p>
            </p:txBody>
          </p:sp>
          <p:sp>
            <p:nvSpPr>
              <p:cNvPr id="22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言论自由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保障公民表达自己的意见和观点的权利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促进思想交流和社会进步</a:t>
                </a:r>
                <a:endParaRPr/>
              </a:p>
            </p:txBody>
          </p:sp>
          <p:sp>
            <p:nvSpPr>
              <p:cNvPr id="22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新闻自由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保障新闻媒体独立、客观、公正地报道新闻的权利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传播信息，监督政府，维护社会公正</a:t>
                </a:r>
                <a:endParaRPr/>
              </a:p>
            </p:txBody>
          </p:sp>
          <p:sp>
            <p:nvSpPr>
              <p:cNvPr id="22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公民政治权利：选举、言论、新闻等自由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保障公民拥有和支配财产的权利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是实现个人尊严和幸福生活的基础</a:t>
                </a:r>
                <a:endParaRPr/>
              </a:p>
            </p:txBody>
          </p:sp>
          <p:sp>
            <p:nvSpPr>
              <p:cNvPr id="23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</a:t>
                </a:r>
                <a:endParaRPr/>
              </a:p>
            </p:txBody>
          </p:sp>
        </p:grpSp>
        <p:grpSp>
          <p:nvGrpSpPr>
            <p:cNvPr id="23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劳动权</a:t>
                </a:r>
                <a:endParaRPr/>
              </a:p>
            </p:txBody>
          </p:sp>
          <p:sp>
            <p:nvSpPr>
              <p:cNvPr id="2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保障公民平等就业、工作和获得劳动报酬的权利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是实现社会公平正义的重要途径</a:t>
                </a:r>
                <a:endParaRPr/>
              </a:p>
            </p:txBody>
          </p:sp>
        </p:grpSp>
        <p:grpSp>
          <p:nvGrpSpPr>
            <p:cNvPr id="24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社会保障权</a:t>
                </a:r>
                <a:endParaRPr/>
              </a:p>
            </p:txBody>
          </p:sp>
          <p:sp>
            <p:nvSpPr>
              <p:cNvPr id="24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保障公民在年老、疾病、失业、残疾等情况下获得基本生活保障的权利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有助于维护社会稳定和秩序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社会经济权利：财产权、劳动权、社会保障等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教育权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保障公民接受教育的权利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促进人的全面发展和社会进步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科学权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保障公民从事科学研究、技术创新的权利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推动科技进步和社会发展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艺术权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保障公民从事艺术创作、鉴赏的权利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丰富人们的精神世界，促进文化多样性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文化权利：教育、科学、艺术等自由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宪法基本权利的保障与实施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宪法明确规定公民的基本权利和自由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为公民权利提供最高法律保障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制定一系列法律法规，保障宪法基本权利的实施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规范国家权力运行，保障公民权益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法规保障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制定地方性法规，保障宪法基本权利在本地区的实施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适应地方特点，有针对性地保障公民权利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宪法基本权利的立法保障：宪法、法律、法规等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https://d.book118.com/106020053004010054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宪法基本权利概述与实践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2024-09-20T23:18:04.809</cp:lastPrinted>
  <dcterms:created xsi:type="dcterms:W3CDTF">2024-09-20T15:18:04Z</dcterms:created>
  <dcterms:modified xsi:type="dcterms:W3CDTF">2024-09-20T15:18:06Z</dcterms:modified>
</cp:coreProperties>
</file>