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CB444-3EC2-47B3-BE21-8FA1C3313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53E89-958B-43BF-8D45-CDD6391EE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694B4-4C66-486B-853A-6E154017C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E4C70F-3DDD-4892-92B9-885267DC9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720E16-66BD-4A9E-AA46-60B57550A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BF696C-1CD1-4A6B-96B3-F3BCF3778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BDCC8B-9F6D-4DB3-A957-D73036CF5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98B76D-98E7-442B-93EC-AEAFB49A8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D2F219-A5D4-4C5B-9C07-19A0BB792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6038C-0EAD-4A98-93BA-F79B2C7DF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ECCC42-8845-4FC4-AA7C-960F5865F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030041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VSD教学查房PPT课件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VSD技术概述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VSD技术在临床教学中的应用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VSD技术的优势与局限性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VSD技术的教学效果评估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展望未来VSD技术的发展趋势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VSD技术概述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VSD技术的定义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VSD技术，即真空封闭引流技术，是一种通过负压吸引和封闭敷料覆盖的方法，对创面进行持续引流和负压刺激，促进创面愈合的治疗技术。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VSD技术的定义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VSD技术的原理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VSD技术的原理是通过负压吸引作用，将创面的分泌物、坏死组织和渗出液等吸引出来，减少感染和炎症的发生。同时，负压刺激可以促进新生血管的生长和胶原蛋白的合成，加速创面愈合。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VSD技术的原理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VSD技术的应用范围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VSD技术广泛应用于各种急慢性创面的治疗，如手术切口感染、压疮、糖尿病足、烧伤等。通过VSD技术，可以有效地控制感染、促进肉芽组织生长和创面愈合，缩短治疗时间，提高治愈率。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VSD技术的应用范围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VSD技术在临床教学中的应用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总结词：直观、生动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详细描述：VSD技术通过三维图像重建，将复杂的医学理论知识以直观、生动的形式展现出来，帮助学生更好地理解医学概念和解剖结构。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总结词：强化记忆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详细描述：VSD技术能够帮助学生更深入地了解人体解剖结构，增强记忆效果，提高学习效率。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总结词：提高学习兴趣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详细描述：VSD技术通过逼真的三维图像和动态演示，激发学生对医学知识的好奇心和探索欲望，提高学习兴趣。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VSD技术在理论教学中的应用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总结词：模拟操作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详细描述：VSD技术可以模拟手术操作过程，让学生在没有实际手术操作机会的情况下，掌握手术技巧和方法。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总结词：实时互动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详细描述：VSD技术可以实时展示手术过程，方便教师与学生之间的互动交流，提高实践教学效果。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总结词：安全性高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详细描述：VSD技术可以在虚拟环境下进行手术模拟操作，避免了真实手术操作的风险和并发症，提高了教学的安全性。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VSD技术在实践教学中的应用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VSD技术可以将真实的临床病例以三维形式展示出来，方便学生和教师对病例进行深入分析和讨论。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VSD技术可以融合多个学科的知识点，帮助学生将理论知识与实际病例相结合，提高综合分析能力。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通过VSD技术的辅助，学生可以在病例讨论中锻炼临床思维能力，提高解决实际问题的能力。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真实病例展示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多学科融合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提高临床思维能力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VSD技术在临床病例讨论中的应用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VSD技术的优势与局限性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https://d.book118.com/106030041114010052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2024-09-18T21:03:43.556</cp:lastPrinted>
  <dcterms:created xsi:type="dcterms:W3CDTF">2024-09-18T13:03:43Z</dcterms:created>
  <dcterms:modified xsi:type="dcterms:W3CDTF">2024-09-18T13:03:45Z</dcterms:modified>
</cp:coreProperties>
</file>