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AB2BC4-C56D-4D14-93C1-524072731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3A75C2-F3F8-4A8C-B2AB-75D4B699A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E7C11-F8E1-4426-8601-5255DBEB0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DF8909-8A59-4F75-A094-AAE2CD7B2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24B8A8-9092-464B-9182-0F7C8C7C5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8A3BD1-86E2-4FFE-BB5A-EF13DEDE0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A04D8E-FBD5-47A4-B245-A61433CCA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FB8EC8-4A4F-4FF2-8376-D6E0ED8FC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8607F5-7503-4621-BB91-2D2A852A7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7AD79A-9967-4F61-853C-77B72F750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CAF639-2655-4E29-B5B7-9B229E453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032112020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生产过程控制管理制度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生产过程监控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生产现场管理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生产数据管理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生产过程改进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生产过程控制管理制度实施与监督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生产计划管理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0000" r="3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评估企业资源，包括人力、物力、财力等，确保生产计划的可行性。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目标明确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制定生产计划时，应明确生产目标，包括产品种类、数量、交货期等。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根据市场需求和趋势，进行市场调研，为生产计划的制定提供依据。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生产计划制定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任务分解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进度监控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生产计划执行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将生产计划分解为具体的任务，明确责任部门和人员。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对生产进度进行实时监控，确保按时完成生产任务。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在生产过程中，加强质量控制，确保产品质量符合要求。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建立有效的反馈机制，及时收集生产过程中的问题和信息，为计划调整提供依据。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根据市场变化、企业资源状况等因素，灵活调整生产计划。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通过对生产计划的调整，不断优化生产过程，提高生产效率和产品质量。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优化改进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生产计划调整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生产过程监控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确保生产计划按时完成，及时调整生产进度以满足客户需求。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监控生产计划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跟踪生产进度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92" r="16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优化生产流程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实时跟踪生产进度，掌握各生产环节的完成情况，确保生产流程顺畅。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根据生产进度的实际情况，不断优化生产流程，提高生产效率。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生产进度监控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明确产品质量标准和质量要求，为生产质量监控提供依据。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833" r="168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制定质量标准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对生产过程中的产品进行质量检验，确保产品符合质量标准。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质量检验与控制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对不合格产品进行追溯、分析原因并采取纠正措施，防止问题再次发生。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不合格品处理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生产质量监控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安全检查与隐患排查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定期进行安全检查和隐患排查，及时发现并消除安全隐患。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应急预案与演练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制定应急预案并进行演练，提高应对突发事件的处置能力。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安全制度制定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制定完善的安全管理制度和操作规程，确保员工安全操作。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生产安全监控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生产现场管理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确保生产现场整洁有序，无杂物和垃圾，营造良好的工作环境。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现场环境整洁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对现场设备、物料、区域等进行明确标识，便于员工识别和管理。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标识明确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125" r="17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确保现场符合安全卫生标准，预防事故和污染的发生。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安全卫生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现场环境管理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设备维护保养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定期对设备进行维护保养，确保设备正常运行和使用效果。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设备操作规范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制定设备操作规范，确保员工正确使用设备，避免设备损坏和安全事故。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设备档案管理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建立设备档案管理，记录设备的购置、使用、维修等情况，便于管理和追溯。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现场设备管理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https://d.book118.com/106032112020010100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2024-09-23T23:16:15.212</cp:lastPrinted>
  <dcterms:created xsi:type="dcterms:W3CDTF">2024-09-23T15:16:15Z</dcterms:created>
  <dcterms:modified xsi:type="dcterms:W3CDTF">2024-09-23T15:16:17Z</dcterms:modified>
</cp:coreProperties>
</file>