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5BD9F2-2DD1-448C-88B5-6BA7D2F183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02D8B0-AB56-4C35-AD44-282B595746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22BF1A-45B9-4AB1-BE7C-3C7E154154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03DFBE-F5E9-479F-A0C9-264832C4A8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240808D-3F50-4237-904D-5D41E138B2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C42BD51-74FB-4291-AFA5-4073C6FF99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2A0D172-03FC-4AE5-8DE7-2492D23B99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D9D011-DBA0-4D96-8624-3F65C8728C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C90F8E-00E9-4379-A00F-B819D381E6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AE86D2-FBF2-4E3E-A79D-A83F9372C6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A1A7BA-1B7C-415B-8FB9-587DDC3595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6033055015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斜视的术后护理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斜视手术简介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术后护理的具体措施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术后可能遇到的问题及处理方法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患者自我管理和预防复发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斜视手术简介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通过手术矫正眼位，使双眼正视前方，改善外观异常。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改善外观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35375" r="35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恢复视力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48" r="1674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防止弱视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37500" r="37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通过调整眼外肌张力，改善或恢复双眼视觉功能，提高视力。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对于儿童斜视，早期手术可以预防弱视的发生。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斜视手术的目的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进行详细的眼科检查，包括视力、眼位、眼球运动等，确定手术方案。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9792" r="29792"/>
          <a:stretch>
            <a:fillRect/>
          </a:stretch>
        </p:blipFill>
        <p:spPr>
          <a:xfrm>
            <a:off x="1632387" y="1536628"/>
            <a:ext cx="1898908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0000" r="100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术前检查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在显微镜下进行手术，通过调整眼外肌的位置和长度来矫正眼位。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手术操作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手术后需定期回诊复查，观察眼位变化和恢复情况。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斜视手术的过程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斜视手术的效果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改善外观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手术后眼位得到矫正，外观明显改善。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提高视力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通过手术调整眼外肌张力，可以改善或恢复视力。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预防弱视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对于儿童斜视，早期手术可以预防弱视的发生，促进视觉发育。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术后护理的重要性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保持眼部清洁，避免感染。术后一周内不要让水进入手术眼，可以用棉签轻轻擦拭眼部周围。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625" r="14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眼部清洁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按照医生的指示使用眼药水，并确保药瓶的卫生。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按时用药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0596" b="10596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3857" b="385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避免接触可能引起感染的环境和人群，如公共游泳池、电影院等。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避免接触感染源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预防感染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休息与活动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保证充足的休息时间，避免剧烈运动和活动，以免加重疼痛和肿胀。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冷敷和热敷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术后24小时内冷敷，以减轻肿胀和疼痛；48小时后热敷，促进血液循环和恢复。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药物缓解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根据医生的建议，可以使用止痛药或消炎药来缓解疼痛和肿胀。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9570" r="957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75" r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75" r="166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减轻疼痛和肿胀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按照医生的建议定期回诊复查，以便及时发现并处理任何术后问题。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定期复查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保持健康的生活方式，包括均衡饮食、适度运动和良好的睡眠习惯。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健康生活方式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术后一段时间内避免长时间用眼，如看书、看电视和使用电脑等。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避免过度用眼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促进术后恢复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术后护理的具体措施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眼部用药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遵医嘱按时使用眼药水、眼药膏等，以预防感染和促进伤口愈合。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眼部休息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避免长时间用眼，适当休息，减轻眼部疲劳。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眼部清洁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保持眼部清洁，避免感染。可用无菌棉签轻轻擦拭眼部，避免使用化妆品和护肤品。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眼部护理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https://d.book118.com/106033055015010100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2024-09-23T22:48:04.226</cp:lastPrinted>
  <dcterms:created xsi:type="dcterms:W3CDTF">2024-09-23T14:48:04Z</dcterms:created>
  <dcterms:modified xsi:type="dcterms:W3CDTF">2024-09-23T14:48:06Z</dcterms:modified>
</cp:coreProperties>
</file>