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1F0E2-E2C2-426D-8A70-D34A3D33A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AC2F1-55D2-498A-AD29-4F4DE9CAC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20142-32BD-4310-A3DE-473F3FB67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FDA28-CE18-4591-9559-D0815345B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933745-1CCD-4E5A-9DEB-32EBD96C4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399105-5C53-4CB5-888F-D8BE6B41B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04C351-0A67-427E-AFC5-DF9A5D8AD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D176E-0078-4C71-B3FC-5884288DC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507E4-5B4E-4CD1-AB07-F8C5A95ED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E0EBB-105B-4000-B3B9-C28E5379A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37386-56DC-4595-B25A-A5137F4A1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3312523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心理健康档案原因分析报告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心理健康档案概述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随着社会竞争的加剧，人们面临的压力越来越大，心理健康问题日益突出。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疾病认知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人们对心理健康问题的认知逐渐提高，意识到心理健康对个体和社会的重要性。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政府和社会组织对心理健康问题越来越重视，出台相关政策支持心理健康工作。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通过对心理健康问题的原因进行深入分析，为制定有效的干预措施提供依据。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提高人们对心理健康问题的认识，促进心理健康水平的提升，减少心理障碍的发生，提高个体和社会福祉。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心理健康档案概述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心理健康档案是对个人或群体的心理健康状况进行记录、评估和管理的系统化文件资料。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包括个人信息、心理评估结果、诊断与治疗记录、康复进展等方面的信息。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建立心理健康档案的重要性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全面了解个体心理状况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通过建立心理健康档案，可以全面了解个体的心理状况，包括认知、情感、行为等方面，有助于发现潜在的心理问题。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指导制定个性化治疗方案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根据心理健康档案的记录，可以为个体制定个性化的治疗方案，提高治疗效果。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监测康复进展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通过定期更新心理健康档案，可以监测个体的康复进展，及时调整治疗方案，促进康复。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预防与干预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心理健康档案的建立有助于及时发现潜在的心理问题，采取预防和干预措施，降低心理问题的发生风险。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过度保护、严厉惩罚、缺乏沟通等不良教育方式可能导致孩子自卑、焦虑、抑郁等心理问题。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家庭氛围、亲子关系、家庭经济状况等对个体心理健康有显著影响。例如，长期处于紧张、冲突或贫困环境中的孩子更可能出现心理问题。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家庭成员的支持和关心对个体心理健康至关重要。缺乏家庭支持可能导致个体在面对压力和困难时无法有效应对。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625" r="10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https://d.book118.com/106033125235010051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2024-09-18T00:23:26.239</cp:lastPrinted>
  <dcterms:created xsi:type="dcterms:W3CDTF">2024-09-17T16:23:26Z</dcterms:created>
  <dcterms:modified xsi:type="dcterms:W3CDTF">2024-09-17T16:23:28Z</dcterms:modified>
</cp:coreProperties>
</file>