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557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4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image" Target="../media/image2.png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image" Target="../media/image2.png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image" Target="../media/image4.png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A795E-B4C5-48A8-B66D-522BA929F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12E41-6A08-478E-80F7-D64374E93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21487-73F5-4FFE-960B-D11E35D59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7250E-0922-4312-8879-9F1AA0E54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E2F2B-AE3A-462B-8ED6-F7C276E9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6CC04-103A-410D-A56C-D6E072AE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DE6DC-66C0-4941-B7B7-858DD1220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8A3B9-168F-4434-A122-95F2EFCE4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429B6-9FCC-403D-BC8C-79D71CD55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14FAA-AEAE-43A1-B3A3-8360A89AE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2C890-DBF9-4C4D-BA43-32FF70A9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57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672" name="矩形 20"/>
          <p:cNvSpPr/>
          <p:nvPr>
            <p:custDataLst>
              <p:tags r:id="rId6"/>
            </p:custDataLst>
          </p:nvPr>
        </p:nvSpPr>
        <p:spPr>
          <a:xfrm>
            <a:off x="951015" y="5405625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4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513715" y="5615940"/>
            <a:ext cx="3417570" cy="44958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13715" y="2824480"/>
            <a:ext cx="8317865" cy="15259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1970" y="2364105"/>
            <a:ext cx="8310245" cy="460375"/>
          </a:xfrm>
          <a:prstGeom prst="rect">
            <a:avLst/>
          </a:prstGeom>
          <a:noFill/>
          <a:ln>
            <a:noFill/>
          </a:ln>
        </p:spPr>
        <p:txBody>
          <a:bodyPr wrap="square" lIns="10795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1" u="none" strike="noStrike" kern="1200" cap="none" spc="1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8" name="矩形 9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0" name="矩形 8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矩形 26"/>
          <p:cNvSpPr/>
          <p:nvPr>
            <p:custDataLst>
              <p:tags r:id="rId3"/>
            </p:custDataLst>
          </p:nvPr>
        </p:nvSpPr>
        <p:spPr>
          <a:xfrm>
            <a:off x="660401" y="1038860"/>
            <a:ext cx="3183812" cy="32385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04" name="直角三角形 7"/>
          <p:cNvSpPr/>
          <p:nvPr>
            <p:custDataLst>
              <p:tags r:id="rId4"/>
            </p:custDataLst>
          </p:nvPr>
        </p:nvSpPr>
        <p:spPr>
          <a:xfrm flipH="1">
            <a:off x="3581400" y="1133402"/>
            <a:ext cx="145473" cy="145473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63" name="그래픽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t="74764"/>
          <a:stretch>
            <a:fillRect/>
          </a:stretch>
        </p:blipFill>
        <p:spPr>
          <a:xfrm flipH="1">
            <a:off x="7261315" y="1039154"/>
            <a:ext cx="4315279" cy="246221"/>
          </a:xfrm>
          <a:prstGeom prst="rect">
            <a:avLst/>
          </a:prstGeom>
        </p:spPr>
      </p:pic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2294890" y="833755"/>
            <a:ext cx="1549400" cy="5289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0" i="1" u="none" strike="noStrike" kern="1200" cap="all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731526" y="628260"/>
            <a:ext cx="1432223" cy="73733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7" name="그래픽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t="74764"/>
          <a:stretch>
            <a:fillRect/>
          </a:stretch>
        </p:blipFill>
        <p:spPr>
          <a:xfrm>
            <a:off x="1070700" y="891834"/>
            <a:ext cx="4315279" cy="246221"/>
          </a:xfrm>
          <a:prstGeom prst="rect">
            <a:avLst/>
          </a:prstGeom>
        </p:spPr>
      </p:pic>
      <p:sp>
        <p:nvSpPr>
          <p:cNvPr id="1048716" name="矩形 28"/>
          <p:cNvSpPr/>
          <p:nvPr>
            <p:custDataLst>
              <p:tags r:id="rId5"/>
            </p:custDataLst>
          </p:nvPr>
        </p:nvSpPr>
        <p:spPr>
          <a:xfrm>
            <a:off x="919661" y="584267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18" name="矩形 29"/>
          <p:cNvSpPr/>
          <p:nvPr>
            <p:custDataLst>
              <p:tags r:id="rId6"/>
            </p:custDataLst>
          </p:nvPr>
        </p:nvSpPr>
        <p:spPr>
          <a:xfrm>
            <a:off x="1174592" y="574156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0" name="矩形 26"/>
          <p:cNvSpPr/>
          <p:nvPr>
            <p:custDataLst>
              <p:tags r:id="rId7"/>
            </p:custDataLst>
          </p:nvPr>
        </p:nvSpPr>
        <p:spPr>
          <a:xfrm>
            <a:off x="6912610" y="4759960"/>
            <a:ext cx="4297680" cy="245745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4753204" y="1138056"/>
            <a:ext cx="6457086" cy="28554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4753204" y="3889320"/>
            <a:ext cx="6457086" cy="1417825"/>
          </a:xfrm>
          <a:prstGeom prst="rect">
            <a:avLst/>
          </a:prstGeom>
          <a:noFill/>
        </p:spPr>
        <p:txBody>
          <a:bodyPr wrap="square" lIns="0" tIns="0" rIns="7200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矩形 11"/>
          <p:cNvSpPr/>
          <p:nvPr>
            <p:custDataLst>
              <p:tags r:id="rId5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38" name="矩形 12"/>
          <p:cNvSpPr/>
          <p:nvPr>
            <p:custDataLst>
              <p:tags r:id="rId6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235065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4"/>
            <p:custDataLst>
              <p:tags r:id="rId6"/>
            </p:custDataLst>
          </p:nvPr>
        </p:nvSpPr>
        <p:spPr>
          <a:xfrm>
            <a:off x="608330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矩形 11"/>
          <p:cNvSpPr/>
          <p:nvPr>
            <p:custDataLst>
              <p:tags r:id="rId7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58" name="矩形 10"/>
          <p:cNvSpPr/>
          <p:nvPr>
            <p:custDataLst>
              <p:tags r:id="rId8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矩形 11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0" name="矩形 12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82" name="矩形 8"/>
          <p:cNvSpPr/>
          <p:nvPr>
            <p:custDataLst>
              <p:tags r:id="rId2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75" name="图片 9" descr="演示文稿2_0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0" name="矩形 8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2" name="矩形 7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2" name="矩形 7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4" name="矩形 10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8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16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83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818" name="矩形 20"/>
          <p:cNvSpPr/>
          <p:nvPr>
            <p:custDataLst>
              <p:tags r:id="rId6"/>
            </p:custDataLst>
          </p:nvPr>
        </p:nvSpPr>
        <p:spPr>
          <a:xfrm>
            <a:off x="951015" y="5405858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0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513715" y="5615940"/>
            <a:ext cx="1908810" cy="4495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513715" y="2824480"/>
            <a:ext cx="7420610" cy="15259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6" descr="演示文稿2_0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 val="sysDash"/>
          </a:ln>
        </p:spPr>
      </p:pic>
      <p:sp>
        <p:nvSpPr>
          <p:cNvPr id="1048654" name="矩形 11"/>
          <p:cNvSpPr/>
          <p:nvPr>
            <p:custDataLst>
              <p:tags r:id="rId14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6" name="矩形 12"/>
          <p:cNvSpPr/>
          <p:nvPr>
            <p:custDataLst>
              <p:tags r:id="rId15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74306" y="606671"/>
            <a:ext cx="10515600" cy="5837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74306" y="1423358"/>
            <a:ext cx="10515600" cy="47536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547" r:id="rId2"/>
    <p:sldLayoutId id="2147500548" r:id="rId3"/>
    <p:sldLayoutId id="2147500549" r:id="rId4"/>
    <p:sldLayoutId id="2147500550" r:id="rId5"/>
    <p:sldLayoutId id="2147500551" r:id="rId6"/>
    <p:sldLayoutId id="2147500552" r:id="rId7"/>
    <p:sldLayoutId id="2147500553" r:id="rId8"/>
    <p:sldLayoutId id="2147500554" r:id="rId9"/>
    <p:sldLayoutId id="2147500555" r:id="rId10"/>
    <p:sldLayoutId id="214750055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35025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父亲的期望阅读教学设计</a:t>
            </a:r>
            <a:endParaRPr lang="zh-CN" altLang="en-US"/>
          </a:p>
        </p:txBody>
      </p:sp>
      <p:sp>
        <p:nvSpPr>
          <p:cNvPr id="1048652" name="文本占位符 6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89167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Catalog</a:t>
            </a:r>
            <a:endParaRPr lang="zh-CN" altLang="en-US"/>
          </a:p>
        </p:txBody>
      </p:sp>
      <p:sp>
        <p:nvSpPr>
          <p:cNvPr id="10488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5"/>
            </p:custDataLst>
          </p:nvPr>
        </p:nvSpPr>
        <p:spPr>
          <a:xfrm>
            <a:off x="101727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01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56" name="标题"/>
          <p:cNvSpPr txBox="1"/>
          <p:nvPr>
            <p:custDataLst>
              <p:tags r:id="rId6"/>
            </p:custDataLst>
          </p:nvPr>
        </p:nvSpPr>
        <p:spPr>
          <a:xfrm>
            <a:off x="101727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单击此处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添加目录标题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7"/>
            </p:custDataLst>
          </p:nvPr>
        </p:nvCxnSpPr>
        <p:spPr>
          <a:xfrm>
            <a:off x="112268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序号"/>
          <p:cNvSpPr txBox="1"/>
          <p:nvPr>
            <p:custDataLst>
              <p:tags r:id="rId8"/>
            </p:custDataLst>
          </p:nvPr>
        </p:nvSpPr>
        <p:spPr>
          <a:xfrm>
            <a:off x="4802505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02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0" name="标题"/>
          <p:cNvSpPr txBox="1"/>
          <p:nvPr>
            <p:custDataLst>
              <p:tags r:id="rId9"/>
            </p:custDataLst>
          </p:nvPr>
        </p:nvSpPr>
        <p:spPr>
          <a:xfrm>
            <a:off x="4802505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教学目标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1" name="直接连接符 74"/>
          <p:cNvCxnSpPr/>
          <p:nvPr>
            <p:custDataLst>
              <p:tags r:id="rId10"/>
            </p:custDataLst>
          </p:nvPr>
        </p:nvCxnSpPr>
        <p:spPr>
          <a:xfrm>
            <a:off x="4907915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858774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03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858774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教学内容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3" name="直接连接符 79"/>
          <p:cNvCxnSpPr/>
          <p:nvPr>
            <p:custDataLst>
              <p:tags r:id="rId13"/>
            </p:custDataLst>
          </p:nvPr>
        </p:nvCxnSpPr>
        <p:spPr>
          <a:xfrm>
            <a:off x="869315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14"/>
            </p:custDataLst>
          </p:nvPr>
        </p:nvSpPr>
        <p:spPr>
          <a:xfrm>
            <a:off x="101727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04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15"/>
            </p:custDataLst>
          </p:nvPr>
        </p:nvSpPr>
        <p:spPr>
          <a:xfrm>
            <a:off x="101727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教学方法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5" name="直接连接符 102"/>
          <p:cNvCxnSpPr/>
          <p:nvPr>
            <p:custDataLst>
              <p:tags r:id="rId16"/>
            </p:custDataLst>
          </p:nvPr>
        </p:nvCxnSpPr>
        <p:spPr>
          <a:xfrm>
            <a:off x="112268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17"/>
            </p:custDataLst>
          </p:nvPr>
        </p:nvSpPr>
        <p:spPr>
          <a:xfrm>
            <a:off x="4802505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05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2" name="标题"/>
          <p:cNvSpPr txBox="1"/>
          <p:nvPr>
            <p:custDataLst>
              <p:tags r:id="rId18"/>
            </p:custDataLst>
          </p:nvPr>
        </p:nvSpPr>
        <p:spPr>
          <a:xfrm>
            <a:off x="4802505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教学过程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7" name="直接连接符 107"/>
          <p:cNvCxnSpPr/>
          <p:nvPr>
            <p:custDataLst>
              <p:tags r:id="rId19"/>
            </p:custDataLst>
          </p:nvPr>
        </p:nvCxnSpPr>
        <p:spPr>
          <a:xfrm>
            <a:off x="4907915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20"/>
            </p:custDataLst>
          </p:nvPr>
        </p:nvSpPr>
        <p:spPr>
          <a:xfrm>
            <a:off x="858774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06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1"/>
            </p:custDataLst>
          </p:nvPr>
        </p:nvSpPr>
        <p:spPr>
          <a:xfrm>
            <a:off x="858774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教学评价与反馈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9" name="直接连接符 112"/>
          <p:cNvCxnSpPr/>
          <p:nvPr>
            <p:custDataLst>
              <p:tags r:id="rId22"/>
            </p:custDataLst>
          </p:nvPr>
        </p:nvCxnSpPr>
        <p:spPr>
          <a:xfrm>
            <a:off x="869315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https://d.book118.com/106035025154010032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6.65&quot;,&quot;top&quot;:&quot;120.25&quot;,&quot;width&quot;:&quot;708.25&quot;,&quot;height&quot;:&quot;249.75&quot;}"/>
  <p:tag name="KSO_WM_SLIDE_ID" val="custom2023030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9">
      <a:dk1>
        <a:sysClr val="windowText" lastClr="000000"/>
      </a:dk1>
      <a:lt1>
        <a:sysClr val="window" lastClr="FFFFFF"/>
      </a:lt1>
      <a:dk2>
        <a:srgbClr val="010437"/>
      </a:dk2>
      <a:lt2>
        <a:srgbClr val="EFEFFF"/>
      </a:lt2>
      <a:accent1>
        <a:srgbClr val="00B050"/>
      </a:accent1>
      <a:accent2>
        <a:srgbClr val="128E96"/>
      </a:accent2>
      <a:accent3>
        <a:srgbClr val="256BDB"/>
      </a:accent3>
      <a:accent4>
        <a:srgbClr val="3F48EF"/>
      </a:accent4>
      <a:accent5>
        <a:srgbClr val="6124D1"/>
      </a:accent5>
      <a:accent6>
        <a:srgbClr val="A67BFD"/>
      </a:accent6>
      <a:hlink>
        <a:srgbClr val="0563C1"/>
      </a:hlink>
      <a:folHlink>
        <a:srgbClr val="954F72"/>
      </a:folHlink>
    </a:clrScheme>
    <a:fontScheme name="自定义 19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Wingdings</vt:lpstr>
      <vt:lpstr>Calibri Light</vt:lpstr>
      <vt:lpstr>Office Theme</vt:lpstr>
      <vt:lpstr>父亲的期望阅读教学设计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2024-08-31T22:16:30.984</cp:lastPrinted>
  <dcterms:created xsi:type="dcterms:W3CDTF">2024-08-31T14:16:31Z</dcterms:created>
  <dcterms:modified xsi:type="dcterms:W3CDTF">2024-08-31T14:16:33Z</dcterms:modified>
</cp:coreProperties>
</file>