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C3F621-0F77-481A-8B0D-6B112C655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116C7-69C9-4BEC-8206-A4FB49735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7A1FEE-A557-4D3E-AAB2-098317D9B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AD9B77-B8C0-4BB2-9406-7A8D48FBD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DA94A4-D14D-4257-B480-52E50366B5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4E2253-A8E8-43A6-ACD6-2DE83C579D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60A2C-2414-4B8C-9662-4C5ABFE25A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B7D60-2398-463A-BA76-436E145C2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62D780-71B3-4EBE-BC5F-11DB24E32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74572-D6A9-4414-A7A0-A34D7CF0B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2A3704-CF1E-4B8F-A033-A9B6E62CB3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040224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食品安全管理体系标准解读</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食品安全管理体系标准核心内容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食品安全风险评估与监控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食品生产过程中的关键控制点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食品安全管理体系认证及持续改进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企业实施食品安全管理体系的挑战与对策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食品安全管理体系概述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食品安全管理体系是指为确保食品在生产、加工、运输、储存和销售等各环节中的安全性而建立的一套系统性、科学性的管理方法和技术手段。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通过实施食品安全管理体系，确保食品从农田到餐桌的全过程安全，防止食品污染和有害因素对人体健康的危害，保障消费者的合法权益。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国际上，食品安全管理体系已经得到了广泛的关注和应用。以HACCP（危害分析和关键控制点）和ISO 22000（食品安全管理体系）为代表的国际标准已经成为各国食品安全管理的重要依据。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我国食品安全管理体系建设起步较晚，但近年来发展迅速。政府加大了对食品安全的监管力度，推动企业建立和实施食品安全管理体系，同时加强与国际标准的接轨。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994" b="899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保障消费者健康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食品安全管理体系的实施可以有效地控制食品中的有害因素，保障消费者的健康权益。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促进食品产业健康发展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通过建立和实施食品安全管理体系，企业可以提高产品质量和安全管理水平，增强市场竞争力，推动食品产业的健康发展。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食品安全关系到人民群众的切身利益和社会稳定。实施食品安全管理体系有助于减少食品安全事故的发生，维护社会和谐稳定。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食品安全管理体系标准核心内容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遵守国家法律法规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企业应遵守《中华人民共和国食品安全法》等相关法律法规，确保生产经营活动合法合规。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关注国际标准动态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企业应及时关注国际食品安全相关标准动态，如ISO22000等，以便与国际接轨，提升自身食品安全管理水平。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建立食品安全管理组织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企业应设立专门的食品安全管理部门或指定专人负责食品安全管理工作，明确各级管理人员职责。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完善内部沟通机制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企业应建立有效的内部沟通机制，确保食品安全信息在各部门之间畅通传递，提高管理效率。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人力资源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企业应配备具备食品安全知识和技能的员工，加强员工培训，提高员工食品安全意识和操作技能。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基础设施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企业应提供符合食品安全要求的厂房、设备、工具等基础设施，确保生产环境安全卫生。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02" r="2350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企业应建立严格的原料采购验收制度，确保原料来源可靠、质量合格，防止不合格原料进入生产环节。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原料控制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企业应制定详细的生产工艺操作规程和卫生标准操作程序（SSOP），加强生产过程监控，确保产品质量安全。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生产过程监控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企业应建立产品检验制度，对生产出的产品进行严格检验，确保产品符合食品安全标准和企业质量要求后方可放行。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产品检验与放行</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企业应制定不合格品处理制度，对不合格品进行标识、隔离、评估和处理，防止不合格品流入市场。</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不合格品处理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食品安全风险评估与监控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250" r="15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危害识别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危害描述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暴露评估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风险特征描述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通过对食品生产、加工、运输等环节的全面分析，识别出可能对食品安全构成威胁的危害因素。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评估食品中危害因素的含量和分布情况，以及消费者可能摄入的剂量。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对识别出的危害因素进行定量或定性描述，明确其性质和程度。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综合分析危害识别、危害描述和暴露评估的结果，对食品安全风险进行特征描述。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000" r="5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根据风险评估结果，制定相应的风险监测计划，明确监测目标、指标、方法和频率。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监测计划制定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数据收集与分析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风险报告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风险预警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按照监测计划进行数据采集和分析，及时发现食品安全风险的变化和趋势。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将监测结果及时上报给相关部门和公众，确保信息透明和可追溯。</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根据监测结果和风险评估模型，对可能出现的食品安全风险进行预警。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风险监测与报告制度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https://d.book118.com/106040224120010040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2024-09-06T21:46:55.781</cp:lastPrinted>
  <dcterms:created xsi:type="dcterms:W3CDTF">2024-09-06T13:46:55Z</dcterms:created>
  <dcterms:modified xsi:type="dcterms:W3CDTF">2024-09-06T13:46:57Z</dcterms:modified>
</cp:coreProperties>
</file>