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1DF85-619E-405F-8F4B-ED14DF827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26F9D-99A9-4979-B501-DDC14E7C8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E1705-5EAD-4A98-BEA8-1209E2249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353D14-9684-4EF3-A31B-57F8350B0A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020686-DB10-406D-946E-5BE91971E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546D10-05A4-4285-B590-94B781964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D2ED26-6ED4-4E23-B0D7-B27E59830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E507CE-7023-42D6-B67E-916FF5B8E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8674FA-E203-482B-8575-5E414F4B5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BFA74-0BE0-4960-B68B-097FA767D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CB4C3-C3B1-4E70-BD21-5DEDF8906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040235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探索职业发展对心理健康的影响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职业发展对心理健康的积极影响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职业发展对心理健康的负面影响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职业发展中心理健康的保护因素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促进职业发展与心理健康的建议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是个人成长和社会进步的重要组成部分，对心理健康有着深远的影响。通过探索职业发展对心理健康的影响，可以更好地理解个人职业发展与心理健康之间的关系，为促进个人全面发展和提高心理健康水平提供理论支持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阐述职业发展对心理健康的重要性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职业发展对心理健康的影响已经受到广泛关注，但当前研究大多侧重于职业成功对心理健康的积极影响，而对职业发展过程中的挫折、压力等负面因素对心理健康的影响研究相对较少。因此，有必要深入探索职业发展对心理健康的全面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揭示当前研究不足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4680" y="1337640"/>
            <a:ext cx="3525078" cy="470452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33461" y="1337640"/>
            <a:ext cx="3525078" cy="470452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15335" y="1337640"/>
            <a:ext cx="3525078" cy="470452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393985" y="-922877"/>
            <a:ext cx="1317650" cy="67036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4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6" name="AutoShape 6"/>
          <p:cNvSpPr/>
          <p:nvPr/>
        </p:nvSpPr>
        <p:spPr>
          <a:xfrm>
            <a:off x="8115335" y="1337640"/>
            <a:ext cx="1554579" cy="50594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8793" y="1337640"/>
            <a:ext cx="505943" cy="505943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46600" y="1337640"/>
            <a:ext cx="1554579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590056" y="1337640"/>
            <a:ext cx="50594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4680" y="1337640"/>
            <a:ext cx="1554579" cy="50594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18137" y="1337640"/>
            <a:ext cx="505943" cy="505943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77907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7907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本研究主要关注在职人员的职业发展与心理健康状况，包括不同行业、不同年龄层次、不同职位的在职人员。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7907" y="1261999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76018" y="1261999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98427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98427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采用问卷调查、访谈、心理测量等多种研究方法，收集和分析数据，探讨职业发展对心理健康的影响机制。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06125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06125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研究职业发展过程中的工作压力、职业倦怠、职业满意度等因素对心理健康的影响，以及个人应对策略在其中的作用。同时，关注职业发展与心理健康之间的动态关系，探讨如何在职业发展过程中保持心理健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47115" y="1264488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职业发展的定义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职业发展是一个人在职业生涯中经历的各种变化、进步和成就的过程。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它包括个人在职业领域内的学习、成长、晋升和转变等方面。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职业发展是一个持续的过程，涉及个人的职业目标、能力、兴趣和价值观的不断发展和调整。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个人在职业领域中获得一定的经验和技能，开始建立自己的职业身份和地位。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衰退阶段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个人在职业发展的后期，可能面临职业上的挑战和变化，需要重新评估自己的职业目标和方向。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个人在职业发展中保持自己的职业地位和成就，同时不断学习和提升自己的能力。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个人在职业发展的初期，通过实习、兼职等方式探索自己的职业兴趣和方向。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职业发展的阶段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职业发展可以促进个人的心理健康，因为它可以提供个人成长、自我实现和满足感的机会。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职业发展中的挑战和压力也可能会对个人的心理健康造成负面影响，如焦虑、抑郁等。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因此，在职业发展中，个人需要关注自己的心理健康状况，并采取相应的措施来维护和促进心理健康。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431" r="19431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职业发展与心理健康的关系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职业发展对心理健康的积极影响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通过职业探索和实践，个体能够更深入地了解自己的兴趣、特长和价值观，从而发掘自身潜力。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发掘自身潜力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417" r="12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增强职业适应性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随着对自我认知的提升，个体能够更清晰地认识到自己的职业目标和发展方向。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对自我有更深入的了解后，个体能够更好地适应职业环境的要求和挑战。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提升自我认知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在职业发展过程中，个体通过不断学习和实践，取得成就和进步，从而获得成就感。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3833" r="238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获得成就感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随着职业成就的增加，个体能够感受到自我价值的提升，进而增强自信心。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提升自我价值感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职业成就和自信心的提升有助于个体拓展社交圈子，与更多人建立良好的人际关系。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拓展社交圈子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增强自信心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845" b="298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059" b="1105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促进心理健康成长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缓解压力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适当的职业发展压力能够激发个体的动力和创造力，同时也有助于缓解焦虑和压力。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提高心理韧性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职业发展过程中的挑战和困难能够帮助个体提高心理韧性，更好地应对生活中的挫折和困难。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促进心理健康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职业发展带来的成就感、自信心和心理韧性的提升，都有助于促进个体的心理健康成长。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https://d.book118.com/106040235120010040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2024-09-06T21:46:58.459</cp:lastPrinted>
  <dcterms:created xsi:type="dcterms:W3CDTF">2024-09-06T13:46:58Z</dcterms:created>
  <dcterms:modified xsi:type="dcterms:W3CDTF">2024-09-06T13:47:00Z</dcterms:modified>
</cp:coreProperties>
</file>