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524189-CDB8-4DA6-8899-577DBFD212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9ECEC4-27C6-4918-8D9D-0CC99B1D2F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81134C-C1E8-4165-8BEB-64D91A1123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9F6795-C2D2-43E7-B6A4-1D4A2855B6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75983E-0068-4FF5-B708-FE7AAE1AC8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38EBAC-628B-40DC-9DA1-8BA1FFBA6F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C5A2D1-56B2-42EA-81C7-86ED0D6C4F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75455A-828A-4A3F-8CDB-C9C81CD2F2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6C4AFD-2A0E-4A20-BE36-EB4FF22C41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D44123-7BBF-4C54-B5EF-FB47FBAE00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4E3083-2830-43BD-B6F5-61773E4093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041052211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医疗卫生业职务犯罪预防</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医疗卫生业职务犯罪概述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医疗卫生业职务犯罪的原因分析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医疗卫生业职务犯罪的预防措施</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医疗卫生业职务犯罪的案例分析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医疗卫生业职务犯罪概述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医疗卫生业职务犯罪是指医疗卫生机构及其工作人员在履行职责过程中，利用职务之便实施的违反国家法律、法规、规章规定，依法应受刑罚处罚的行为。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类型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医疗卫生业职务犯罪主要包括贪污、受贿、挪用公款、滥用职权、玩忽职守等类型。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469" r="214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3184" r="318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4709" r="1470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医疗卫生业职务犯罪往往涉及专业知识和行业内部操作，不易被外界察觉。</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隐蔽性强</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医疗卫生业职务犯罪往往涉及巨额资金，如药品采购、设备采购等。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涉案金额大</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医疗卫生业职务犯罪可能涉及医疗机构、政府部门、医药企业等多个领域。</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涉及面广</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医疗卫生业职务犯罪不仅损害了国家和患者的利益，还严重影响了医疗行业的声誉和形象。</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社会危害性大</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医疗卫生业职务犯罪的特点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716" b="47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医疗卫生业职务犯罪呈上升趋势，涉案金额越来越大，涉及人员级别越来越高，作案手段越来越隐蔽。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随着医疗体制改革的深入和信息化技术的应用，医疗卫生业职务犯罪将呈现更加复杂、多元化的趋势，需要进一步加强预防和打击力度。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医疗卫生业职务犯罪的现状与趋势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现状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医疗卫生业职务犯罪的原因分析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448" r="294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56" r="290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部分医务人员缺乏职业道德，过于追求个人利益，忽视患者权益。</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道德观念缺失</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医务人员对相关法律法规了解不足，对职务犯罪的严重性认识不够。</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法律意识淡薄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92" r="13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医疗机构内部监管制度不完善，缺乏有效的监督和制约机制。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监管机制不健全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医疗机构在人事管理上存在漏洞，如招聘不严、岗位配置不当等。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人事管理漏洞</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969" r="20969"/>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社会风气影响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社会上存在的不正之风和腐败现象对医务人员的价值观产生负面影响。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医疗资源紧缺</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医疗资源紧缺导致医务人员工作压力大，部分人员为谋取私利而违法违规。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医疗卫生业职务犯罪的预防措施</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https://d.book118.com/106041052211010103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2024-09-29T04:20:23.552</cp:lastPrinted>
  <dcterms:created xsi:type="dcterms:W3CDTF">2024-09-28T20:20:23Z</dcterms:created>
  <dcterms:modified xsi:type="dcterms:W3CDTF">2024-09-28T20:20:25Z</dcterms:modified>
</cp:coreProperties>
</file>