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E05E4CF-7D00-4A4C-B80D-B05C6F65E98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8E57E-E36E-45E8-BED2-F7C209AC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EF3EB-5175-4C4E-B259-873595919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EB463-31C7-48D0-A085-FBF732F44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C98A9-942C-42D1-893F-6E202FC28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E3130-E084-4941-8D5C-CDA944257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1B019-F177-438A-AF38-11EEC6A6A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55ABF1-D74B-41B3-9861-C0EA5A38B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1AB2B-082D-40DD-A679-B5C2CDC8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E8BB8-F504-47FB-BB75-C31537188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568A4-CD74-4DAC-9965-478CAED69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E6EF7-45CD-4C01-8715-A0FBBDB56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9440331-4755-435B-8823-7F048D578AF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C042BD9-9C1B-419D-B5FA-448275B2304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420102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48440" y="3816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宋体"/>
                <a:ea typeface="宋体"/>
              </a:rPr>
              <a:t>珍惜友情，让友谊长存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宋体"/>
                <a:ea typeface="宋体"/>
              </a:rPr>
              <a:t>主讲人：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宋体"/>
                <a:ea typeface="宋体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527040" y="2891160"/>
            <a:ext cx="81079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宋体"/>
                <a:ea typeface="宋体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宋体"/>
                <a:ea typeface="宋体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宋体"/>
                <a:ea typeface="宋体"/>
              </a:rPr>
              <a:t>章  珍惜友情的重要性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宋体"/>
                <a:ea typeface="宋体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宋体"/>
                <a:ea typeface="宋体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宋体"/>
                <a:ea typeface="宋体"/>
              </a:rPr>
              <a:t>章  友情带来的好处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宋体"/>
                <a:ea typeface="宋体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宋体"/>
                <a:ea typeface="宋体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宋体"/>
                <a:ea typeface="宋体"/>
              </a:rPr>
              <a:t>章  友情的培养与维护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宋体"/>
                <a:ea typeface="宋体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宋体"/>
                <a:ea typeface="宋体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宋体"/>
                <a:ea typeface="宋体"/>
              </a:rPr>
              <a:t>章  友情的回报与奉献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宋体"/>
                <a:ea typeface="宋体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宋体"/>
                <a:ea typeface="宋体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宋体"/>
                <a:ea typeface="宋体"/>
              </a:rPr>
              <a:t>章  友情的传承与延续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宋体"/>
                <a:ea typeface="宋体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章 珍惜友情的重要性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1176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accent1"/>
                </a:solidFill>
                <a:latin typeface="宋体"/>
                <a:ea typeface="宋体"/>
              </a:rPr>
              <a:t>友情的力量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027640" y="2612880"/>
            <a:ext cx="361908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宋体"/>
                <a:ea typeface="宋体"/>
              </a:rPr>
              <a:t>友情是人生中不可或缺的重要部分。朋友不仅可以给予我们支持和鼓励，更重要的是与朋友分享喜悦和忧虑可以增加生活的乐趣和快乐。珍惜每一份友情，让友谊长存。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128880" y="20448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如何珍惜友情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439920" y="40748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珍惜友情需要双方共同努力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5364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付出时间和精力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732000" y="40748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做一个真诚的朋友，给予对方信任和支持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7320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真诚待人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774240" y="4074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尊重和理解朋友的个性和选择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7314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尊重和理解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10112760" y="4074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宋体"/>
                <a:ea typeface="宋体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1011276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28880" y="20448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保持联系的重要性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439920" y="40748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不要因为忙碌而忽略了与朋友的联系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364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不忽视联系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6732000" y="40748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经常保持沟通，分享生活中的点滴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67320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经常沟通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774240" y="4074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友情需要经常灌溉，才能长久地存活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7314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灌溉友情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10112760" y="4074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宋体"/>
                <a:ea typeface="宋体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1011276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2800" y="90720"/>
            <a:ext cx="799236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宋体"/>
              </a:rPr>
              <a:t>友情的持久性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宋体"/>
                <a:ea typeface="宋体"/>
              </a:rPr>
              <a:t>真正的友情经得起时间的考验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宋体"/>
                <a:ea typeface="宋体"/>
              </a:rPr>
              <a:t>真诚相待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宋体"/>
                <a:ea typeface="宋体"/>
              </a:rPr>
              <a:t>保持友情的持久性需要双方共同努力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宋体"/>
                <a:ea typeface="宋体"/>
              </a:rPr>
              <a:t>共同努力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宋体"/>
                <a:ea typeface="宋体"/>
              </a:rPr>
              <a:t>面对困难时，朋友是最可靠的后盾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宋体"/>
                <a:ea typeface="宋体"/>
              </a:rPr>
              <a:t>互相支持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28880" y="20448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友情的影响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439920" y="40748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朋友可以给予我们情感上的支持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364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情感支持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6732000" y="40748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与朋友共同经历的回忆是珍贵的财富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67320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共同经历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774240" y="4074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友情可以带给我们成长和启示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7314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成长启示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10112760" y="4074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宋体"/>
                <a:ea typeface="宋体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1011276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宋体"/>
                <a:ea typeface="宋体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第二章 友情带来的好处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2800" y="90720"/>
            <a:ext cx="799236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宋体"/>
              </a:rPr>
              <a:t>朋友对健康的影响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宋体"/>
                <a:ea typeface="宋体"/>
              </a:rPr>
              <a:t>有朋友在身边可以减轻孤独感和抑郁情绪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宋体"/>
                <a:ea typeface="宋体"/>
              </a:rPr>
              <a:t>减轻孤独感和抑郁情绪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宋体"/>
                <a:ea typeface="宋体"/>
              </a:rPr>
              <a:t>朋友间的支持和鼓励可以增强身心健康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宋体"/>
                <a:ea typeface="宋体"/>
              </a:rPr>
              <a:t>增强身心健康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宋体"/>
                <a:ea typeface="宋体"/>
              </a:rPr>
              <a:t>与朋友分享快乐和烦恼可以提高心理健康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宋体"/>
                <a:ea typeface="宋体"/>
              </a:rPr>
              <a:t>提高心理健康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3369600" y="19908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宋体"/>
                <a:ea typeface="宋体"/>
              </a:rPr>
              <a:t>促进事业的发展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3369240" y="30542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lt1"/>
                </a:solidFill>
                <a:latin typeface="宋体"/>
                <a:ea typeface="宋体"/>
              </a:rPr>
              <a:t>朋友间的合作和支持可以促进事业的发展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6556320" y="1990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宋体"/>
                <a:ea typeface="宋体"/>
              </a:rPr>
              <a:t>增加工作乐趣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6424200" y="30542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lt1"/>
                </a:solidFill>
                <a:latin typeface="宋体"/>
                <a:ea typeface="宋体"/>
              </a:rPr>
              <a:t>有朋友在工作中可以增加工作的乐趣和满足感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877320" y="1990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宋体"/>
                <a:ea typeface="宋体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765720" y="30542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lt1"/>
                </a:solidFill>
                <a:latin typeface="宋体"/>
                <a:ea typeface="宋体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1429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友情对工作的影响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729720" y="19908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宋体"/>
                <a:ea typeface="宋体"/>
              </a:rPr>
              <a:t>提高工作效率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334800" y="30542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lt1"/>
                </a:solidFill>
                <a:latin typeface="宋体"/>
                <a:ea typeface="宋体"/>
              </a:rPr>
              <a:t>与朋友保持良好关系可以提高工作效率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8259480" y="1176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accent1"/>
                </a:solidFill>
                <a:latin typeface="宋体"/>
                <a:ea typeface="宋体"/>
              </a:rPr>
              <a:t>友情对人际关系的影响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8027640" y="2612880"/>
            <a:ext cx="361908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宋体"/>
                <a:ea typeface="宋体"/>
              </a:rPr>
              <a:t>与朋友相处融洽可以提升人际交往能力。朋友可以给予建设性的意见和帮助，有朋友在身边可以带来更多社交机会和人脉资源。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28880" y="20448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友情的精神意义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439920" y="40748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友情可以给人带来精神上的慰藉和支持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364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慰藉和支持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6732000" y="40748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通过与朋友分享彼此的人生经历和感受，可以增进相互间的理解和信任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67320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增进理解和信任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774240" y="4074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宋体"/>
                <a:ea typeface="宋体"/>
              </a:rPr>
              <a:t>朋友间的默契和包容可以让人感受到真正的温暖和幸福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73140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温暖和幸福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10112760" y="4074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宋体"/>
                <a:ea typeface="宋体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10112760" y="21222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宋体"/>
                <a:ea typeface="宋体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621000" y="1184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宋体"/>
                <a:ea typeface="宋体"/>
              </a:rPr>
              <a:t>友情的重要性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621000" y="29300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宋体"/>
                <a:ea typeface="宋体"/>
              </a:rPr>
              <a:t>友谊是人生中珍贵的财富，它可以给予人力量、安慰和支持。无论是在快乐时刻还是困难时刻，真诚的友谊都能让人感受到生活的温暖和意义。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宋体"/>
                <a:ea typeface="宋体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宋体"/>
                <a:ea typeface="宋体"/>
              </a:rPr>
              <a:t>章 友情的培养与维护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8259480" y="1176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accent1"/>
                </a:solidFill>
                <a:latin typeface="宋体"/>
                <a:ea typeface="宋体"/>
              </a:rPr>
              <a:t>如何培养新的友谊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027640" y="2612880"/>
            <a:ext cx="361908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宋体"/>
                <a:ea typeface="宋体"/>
              </a:rPr>
              <a:t>要培养新的友谊，可以参加社交活动，扩大社交圈子，与更多的人交流。展现真实的态度和情感，寻找志同道合的人，建立共同的兴趣爱好，这样可以加深彼此之间的了解和联系。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https://d.book118.com/106042010222010103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Office Theme</vt:lpstr>
      <vt:lpstr>珍惜友情，让友谊长存</vt:lpstr>
      <vt:lpstr>目录</vt:lpstr>
      <vt:lpstr>第1章 珍惜友情的重要性</vt:lpstr>
      <vt:lpstr> </vt:lpstr>
      <vt:lpstr>如何珍惜友情</vt:lpstr>
      <vt:lpstr>保持联系的重要性</vt:lpstr>
      <vt:lpstr>友情的持久性</vt:lpstr>
      <vt:lpstr>友情的影响</vt:lpstr>
      <vt:lpstr>第二章 友情带来的好处</vt:lpstr>
      <vt:lpstr>朋友对健康的影响</vt:lpstr>
      <vt:lpstr>友情对工作的影响</vt:lpstr>
      <vt:lpstr> </vt:lpstr>
      <vt:lpstr>友情的精神意义</vt:lpstr>
      <vt:lpstr>友情的重要性</vt:lpstr>
      <vt:lpstr>第3章 友情的培养与维护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2024-09-29T07:05:57.962</cp:lastPrinted>
  <dcterms:created xsi:type="dcterms:W3CDTF">2024-09-28T23:05:57Z</dcterms:created>
  <dcterms:modified xsi:type="dcterms:W3CDTF">2024-09-28T23:05:59Z</dcterms:modified>
</cp:coreProperties>
</file>