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04F443-E282-4E90-828E-E39999F0A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CC15FE-7C31-4323-8E10-AC6006F55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1B7E0E-C33F-4218-80BE-D4EE37E20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26A7AC-0CCF-4933-8120-229A0BC5D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5FE1AE-3C05-40A3-B795-0F3AB8171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D49BB2-B516-4325-973A-CC9955244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BCAF9E-5DC9-4C4C-8F79-F5A5A58B0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99E063-B282-4CE8-B563-15D32C911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A39147-2BB1-4D3F-9F46-C4617F397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886788-1C86-4977-B638-9CA900ABB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A03FFD-4C7A-4BC3-B829-95F3FBAC0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04420304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职场人士要知道的职场法则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沟通法则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团队协作法则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个人发展法则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领导力法则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职场道德与法规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沟通法则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在沟通之前，明确沟通的目标和期望结果，确保沟通有的放矢。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4" b="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适应媒介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908" r="59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用简练的语言表达观点，避免冗长和复杂的表述，提高沟通效率。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根据沟通媒介选择合适的表达方式，如面对面、电话、邮件等。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在他人发言时，保持眼神接触，避免打断对方，充分展现对对方的尊重。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042" r="100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2333" r="223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保持专注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不要仅仅关注语言表面，要深入理解对方的真实意图和情感。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理解意图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在倾听过程中，通过反馈和确认来确保理解准确无误。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反馈和确认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倾听技巧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107" b="1310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982" b="1498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反馈艺术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及时反馈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在沟通中及时给予反馈，让对方了解自己的想法和态度。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建设性反馈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提供具体、建设性的意见和建议，帮助对方改进。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尊重对方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在反馈时注意措辞和语气，尊重对方的感受和尊严。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团队协作法则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405" r="2940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828" r="2982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在团队中建立互信关系，是实现有效协作的前提。职场人士应通过诚实、守信的行为，赢得同事的信任。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在团队协作中，应注重团队整体目标的实现，以达成共赢的结果。职场人士应积极与同事合作，共同完成工作任务。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合作共赢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信任与合作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011" b="150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在团队中，每个成员都应明确自己的角色和职责，以便更好地完成工作任务。职场人士应了解自己在团队中的定位，并承担相应的职责。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在团队协作中，应根据成员的特长和能力进行合理分工，以提高团队整体效率。职场人士应根据自己的专长和任务需求，承担相应的分工。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角色定位与分工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分工合理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明确角色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000" r="1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在团队中，冲突是难免的。解决冲突的关键在于有效的沟通协调。职场人士应主动沟通、倾听和理解对方观点，寻找共同点，化解分歧。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在解决冲突时，应遵循公平公正的原则。职场人士应尊重事实和规则，不偏袒任何一方，以维护团队的和谐稳定。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公平公正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解决冲突的方法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个人发展法则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https://d.book118.com/106044203042010055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2024-09-22T17:07:08.927</cp:lastPrinted>
  <dcterms:created xsi:type="dcterms:W3CDTF">2024-09-22T09:07:08Z</dcterms:created>
  <dcterms:modified xsi:type="dcterms:W3CDTF">2024-09-22T09:07:10Z</dcterms:modified>
</cp:coreProperties>
</file>