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CA6FB-D7F1-4B8A-B3F1-A89B9C48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06342-666A-4CAD-9881-3B59208EC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6AB2B-73C5-4267-9885-FB68BD429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D2D97-FEC0-4739-8E8A-96F0E9E29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1D58A-0550-40A0-9D30-8108A422F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7DE99-440B-4ACC-B9BD-C84FBA54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AEA2B-3BE7-4889-895F-2732E0F31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562CB-80C8-491E-BABD-EA80F3A79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9E7D6-0FE9-45FE-AD4E-35383EBE0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20955-5C21-4508-BD64-DC3DC274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2CB15-9FEE-4AE3-8F0A-5FF738596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45154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报检考试培训课件13章(1)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报检实务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报检技巧与注意事项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报检是指向检验检疫机构申报，要求检验检疫机构对所提交的货物进行检验、鉴定，并出具证书的一种行为。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报检是国际贸易中不可缺少的重要环节，是买卖双方履行合同义务的重要保障措施。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报检的目的是为了确保进出口货物的质量、安全性能、卫生状况等符合相关法律法规和合同规定的要求。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358" r="18358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准备报检资料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根据不同货物的要求，准备相应的报检资料，如合同、发票、装箱单、提单等。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向检验检疫机构提交报检申请，并提交相关资料。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检验检疫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检验检疫机构对所提交的货物进行检验、鉴定，并出具证书。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证书领取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申请人领取检验检疫证书，证明所提交的货物符合相关要求。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报检的流程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通过报检，可以确保进出口货物的质量、安全性能、卫生状况等符合相关法律法规和合同规定的要求，保障消费者的合法权益。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保障进出口货物的质量安全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报检是国际贸易中不可缺少的重要环节，通过报检可以确保买卖双方履行合同义务，促进国际贸易的发展。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通过报检可以证明企业的产品质量符合相关要求，提高企业的信誉度和市场竞争力。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提高企业的信誉度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报检的重要性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报检基础知识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报检的基本要求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报检单位应具备相应资质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报检单位需在工商行政管理部门注册，并获得相应的报检资质证书。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报检资料的真实性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报检单位应确保所提供的报检资料真实、准确，不得伪造、篡改。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报检时限与有效期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报检单位应在规定时限内完成报检手续，确保货物在有效期内进行检验。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931" b="39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按检验依据分类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分为法定检验和委托检验。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按检验性质分类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分为品质检验、安全性能检验、数量及重量检验等。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按检验内容分类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分为全数检验、抽样检验、型式检验等。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报检的分类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报检单位应遵守国家相关法律法规，确保货物符合相关标准和规定。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合同、信用证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报检单位应依据合同、信用证等文件所列要求进行报检。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国际贸易惯例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在国际贸易中，应遵循相关国际贸易惯例进行报检。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报检的依据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https://d.book118.com/106045154014010050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2024-09-15T05:06:12.986</cp:lastPrinted>
  <dcterms:created xsi:type="dcterms:W3CDTF">2024-09-14T21:06:13Z</dcterms:created>
  <dcterms:modified xsi:type="dcterms:W3CDTF">2024-09-14T21:06:14Z</dcterms:modified>
</cp:coreProperties>
</file>