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BDACA-7446-4EB5-8732-B19A3C304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537F9-E62C-4761-ADF5-AF7C05D8C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BF3C2-D962-4E31-9B7D-0D53F468C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70DC2C-E52A-49A7-A07E-E052850F7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B908EA-B9E3-4AC8-B47F-4FF73EF2B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CBC44F-374B-4426-A035-13C61D152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11CD10-601D-40D2-B1E5-6DBC4371B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70A03-0C50-40AB-A681-447AC657E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B51335-FD90-453E-BDE6-DF6F098DE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5DE43-459C-4705-9B79-C3A72C507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C32FE-E647-4FF6-A747-B3A90211E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10223014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绩效常用指标课件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绩效指标概述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常用绩效指标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绩效指标的制定与实施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绩效评估与反馈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绩效管理案例分析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绩效指标概述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绩效指标是用于衡量员工或组织工作表现的标准或目标，通常以具体的数值、目标或评估标准来表示。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帮助组织了解员工和团队的工作状况，识别存在的问题和改进方向，促进个人和组织绩效的提升。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定量指标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定性指标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过程指标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结果指标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绩效指标的分类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086" r="15086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基于具体的数据和数值，如销售额、生产量、客户满意度等。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基于主观评价和描述，如工作态度、团队合作、沟通能力等。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关注员工在执行任务过程中的表现，如响应时间、任务完成率等。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衡量员工或团队最终的工作成果，如项目完成情况、客户反馈等。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可调整性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随着组织内外部环境的变化，指标应能够进行调整和更新。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指标的设定应考虑时间因素，能够在一定时期内进行跟踪和评估。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指标应与组织的战略目标和价值观保持一致，能够反映员工对组织目标的贡献。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具体明确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指标应清晰明确，具有可操作性，能够被准确测量和评估。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可达成性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指标应具有挑战性但可实现，既不过高也不过低，能够激发员工的潜力。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绩效指标的选择原则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常用绩效指标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财务指标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衡量公司赚取的利润，是公司最重要的财务指标之一。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公司销售产品或提供服务的收入。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衡量公司赚取的利润占销售收入的比例。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衡量公司净利润占销售收入的比例，反映公司的盈利能力。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净利润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营业收入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毛利率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净利率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9345" b="934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衡量客户对公司产品或服务的满意程度。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衡量员工对工作环境、待遇等方面的满意程度。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员工满意度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衡量公司产品或服务在市场中的份额。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衡量公司产品或服务的质量水平。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非财务指标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衡量员工完成工作任务的速度和效果。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工作效率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衡量员工完成的工作是否符合要求和标准。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工作质量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衡量员工与同事之间的合作和沟通能力。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团队合作能力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衡量员工在工作中提出新思路、新方法的能力。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员工绩效指标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https://d.book118.com/106102230142010101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2024-09-26T03:51:37.975</cp:lastPrinted>
  <dcterms:created xsi:type="dcterms:W3CDTF">2024-09-25T19:51:37Z</dcterms:created>
  <dcterms:modified xsi:type="dcterms:W3CDTF">2024-09-25T19:51:40Z</dcterms:modified>
</cp:coreProperties>
</file>