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290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7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3DDAA-BC4D-4D67-8C5F-AF04B8372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853555-B6D1-48E8-AEE7-C1A7ADDC6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33CC9-7F24-4668-87A9-9D4AC7DAC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16CFCF-26C1-409A-975F-D3AC188CA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363019-06A0-489D-BF1D-7EDB1493A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A1679-3B8A-47DC-AFE8-AE56AFA79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A4EDF7-6647-40C4-A336-C7ABAA9F4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E9927A-7870-4A05-B4D7-7EFC5521B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85001D-D854-40D8-AB31-52DA34FB6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70148-C4EB-4426-9CE9-22F7443C0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3CD8D-6817-4731-B538-1CC3FFEF9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2898" r:id="rId2"/>
    <p:sldLayoutId id="2147502899" r:id="rId3"/>
    <p:sldLayoutId id="2147502900" r:id="rId4"/>
    <p:sldLayoutId id="2147502901" r:id="rId5"/>
    <p:sldLayoutId id="2147502902" r:id="rId6"/>
    <p:sldLayoutId id="2147502903" r:id="rId7"/>
    <p:sldLayoutId id="2147502904" r:id="rId8"/>
    <p:sldLayoutId id="2147502905" r:id="rId9"/>
    <p:sldLayoutId id="2147502906" r:id="rId10"/>
    <p:sldLayoutId id="214750290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tags" Target="../tags/tag25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10320312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中学小学生心理健康管理规范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心理健康管理规范的目的和意义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管理规范的制定依据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管理规范的主要内容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管理规范的实施要求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管理规范的监督和检查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心理健康管理规范的目的和意义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保护学生权益</a:t>
            </a:r>
            <a:endParaRPr lang="zh-CN" altLang="en-US"/>
          </a:p>
        </p:txBody>
      </p:sp>
      <p:sp>
        <p:nvSpPr>
          <p:cNvPr id="104928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维护学生合法权益：保护学生隐私，尊重学生人格尊严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保障学生心理健康：预防和干预心理问题，提高学生心理健康水平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促进学生全面发展：关注学生心理需求，促进学生全面发展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提高学校教育质量：加强心理健康教育，提高学校教育质量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促进学生心理健康发展</a:t>
            </a:r>
            <a:endParaRPr lang="zh-CN" altLang="en-US"/>
          </a:p>
        </p:txBody>
      </p:sp>
      <p:sp>
        <p:nvSpPr>
          <p:cNvPr id="104935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提高学生的心理素质，增强抗压能力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5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预防和减少心理问题，提高学生的心理健康水平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促进学生全面发展，提高学习效率和生活质量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培养良好的人际关系，提高学生的社会适应能力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提高学校管理水平</a:t>
            </a:r>
            <a:endParaRPr lang="zh-CN" altLang="en-US"/>
          </a:p>
        </p:txBody>
      </p:sp>
      <p:sp>
        <p:nvSpPr>
          <p:cNvPr id="104940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促进学生全面发展：提高学生的心理素质，促进学生全面发展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提高教学质量：提高学生的心理健康水平，有助于提高教学质量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预防心理问题：及时发现和解决学生的心理问题，预防心理疾病的发生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提高学校声誉：提高学校的心理健康管理水平，有助于提高学校的声誉和形象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管理规范的制定依据</a:t>
            </a:r>
            <a:endParaRPr lang="zh-CN" altLang="en-US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国家法律法规</a:t>
            </a:r>
            <a:endParaRPr lang="zh-CN" altLang="en-US"/>
          </a:p>
        </p:txBody>
      </p:sp>
      <p:sp>
        <p:nvSpPr>
          <p:cNvPr id="1049550" name="任意多边形 20"/>
          <p:cNvSpPr/>
          <p:nvPr>
            <p:custDataLst>
              <p:tags r:id="rId2"/>
            </p:custDataLst>
          </p:nvPr>
        </p:nvSpPr>
        <p:spPr>
          <a:xfrm rot="2700000">
            <a:off x="1073847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《中华人民共和国未成年人保护法》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4"/>
            </p:custDataLst>
          </p:nvPr>
        </p:nvSpPr>
        <p:spPr>
          <a:xfrm>
            <a:off x="874829" y="2853136"/>
            <a:ext cx="1540948" cy="10912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5"/>
            </p:custDataLst>
          </p:nvPr>
        </p:nvSpPr>
        <p:spPr>
          <a:xfrm rot="5400000">
            <a:off x="2855242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618374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《中华人民共和国教育法》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7"/>
            </p:custDataLst>
          </p:nvPr>
        </p:nvSpPr>
        <p:spPr>
          <a:xfrm>
            <a:off x="2655003" y="2853136"/>
            <a:ext cx="1540948" cy="10912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98547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《中华人民共和国精神卫生法》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10"/>
            </p:custDataLst>
          </p:nvPr>
        </p:nvSpPr>
        <p:spPr>
          <a:xfrm>
            <a:off x="4435176" y="2853136"/>
            <a:ext cx="1540948" cy="10912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8721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《中小学心理健康教育指导纲要》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3"/>
            </p:custDataLst>
          </p:nvPr>
        </p:nvSpPr>
        <p:spPr>
          <a:xfrm>
            <a:off x="6215960" y="2853136"/>
            <a:ext cx="1540948" cy="10912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7959505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《中小学心理健康教育指导纲要（试行）》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6"/>
          <p:cNvSpPr/>
          <p:nvPr>
            <p:custDataLst>
              <p:tags r:id="rId16"/>
            </p:custDataLst>
          </p:nvPr>
        </p:nvSpPr>
        <p:spPr>
          <a:xfrm>
            <a:off x="7996134" y="2853136"/>
            <a:ext cx="1540948" cy="109123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739678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《中小学心理健康教育指导纲要（试行）》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7"/>
          <p:cNvSpPr/>
          <p:nvPr>
            <p:custDataLst>
              <p:tags r:id="rId19"/>
            </p:custDataLst>
          </p:nvPr>
        </p:nvSpPr>
        <p:spPr>
          <a:xfrm>
            <a:off x="9776918" y="2853136"/>
            <a:ext cx="1540948" cy="109123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教育部门相关政策</a:t>
            </a:r>
            <a:endParaRPr lang="zh-CN" altLang="en-US"/>
          </a:p>
        </p:txBody>
      </p:sp>
      <p:sp>
        <p:nvSpPr>
          <p:cNvPr id="104962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《关于全面提高中小学心理健康教育质量的意见》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《中小学心理健康教育教师专业标准》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4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《中小学心理健康教育指导纲要》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4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《关于加强中小学心理健康教育的若干意见》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心理学研究成果</a:t>
            </a:r>
            <a:endParaRPr lang="zh-CN" altLang="en-US"/>
          </a:p>
        </p:txBody>
      </p:sp>
      <p:sp>
        <p:nvSpPr>
          <p:cNvPr id="1049678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心理学研究：对中学生和小学生的心理特点、行为模式、情绪反应等进行深入研究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教育心理学：研究教育过程中学生的心理变化、学习动机、学习策略等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发展心理学：研究个体从出生到成年的心理发展过程，包括认知、情感、社会性等方面的发展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心理健康教育：研究如何通过教育手段促进学生的心理健康发展，提高学生的心理素质和适应能力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学校实际情况</a:t>
            </a:r>
            <a:endParaRPr lang="zh-CN" altLang="en-US"/>
          </a:p>
        </p:txBody>
      </p:sp>
      <p:sp>
        <p:nvSpPr>
          <p:cNvPr id="104973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学校环境：关注校园文化、师生关系、校园安全等因素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社会环境：关注社会对学校的影响，如家庭教育、社会舆论等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5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学生心理状况：了解学生的心理需求、压力来源等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5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教师心理状况：关注教师的心理压力、职业倦怠等问题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管理规范的主要内容</a:t>
            </a:r>
            <a:endParaRPr lang="zh-CN" altLang="en-US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心理健康教育的目标、原则和任务</a:t>
            </a:r>
            <a:endParaRPr lang="zh-CN" altLang="en-US"/>
          </a:p>
        </p:txBody>
      </p:sp>
      <p:sp>
        <p:nvSpPr>
          <p:cNvPr id="104987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任务：开展心理健康教育，提高学生的心理素质，预防和干预心理问题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内容：包括心理健康知识教育、心理辅导、心理咨询等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9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目标：提高学生的心理健康水平，促进学生的全面发展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0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原则：以人为本，尊重学生的个性和差异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https://d.book118.com/106103203121010033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01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中学小学生心理健康管理规范</vt:lpstr>
      <vt:lpstr>目录</vt:lpstr>
      <vt:lpstr>单击此处添加章节标题</vt:lpstr>
      <vt:lpstr>心理健康管理规范的目的和意义</vt:lpstr>
      <vt:lpstr>保护学生权益</vt:lpstr>
      <vt:lpstr>促进学生心理健康发展</vt:lpstr>
      <vt:lpstr>提高学校管理水平</vt:lpstr>
      <vt:lpstr>管理规范的制定依据</vt:lpstr>
      <vt:lpstr>国家法律法规</vt:lpstr>
      <vt:lpstr>教育部门相关政策</vt:lpstr>
      <vt:lpstr>心理学研究成果</vt:lpstr>
      <vt:lpstr>学校实际情况</vt:lpstr>
      <vt:lpstr>管理规范的主要内容</vt:lpstr>
      <vt:lpstr>心理健康教育的目标、原则和任务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2024-09-02T03:07:16.889</cp:lastPrinted>
  <dcterms:created xsi:type="dcterms:W3CDTF">2024-09-01T19:07:16Z</dcterms:created>
  <dcterms:modified xsi:type="dcterms:W3CDTF">2024-09-01T19:07:19Z</dcterms:modified>
</cp:coreProperties>
</file>