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9D7E5-B899-4F40-87B8-4372ECE82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A9029-5952-4396-B265-7AA5AF27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A9FD6-EC52-4498-AABB-56916DD02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5F9F0-938D-4569-AB91-2BB3D23C0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09F73-4E6A-4120-B38A-7D657A5C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A01C7-4EA1-4D20-BC55-BF0A84635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31DE3-05A1-41F2-8268-327DE27B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D9BA0-E603-4AAD-9B38-69B71CF63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BEF9B-8084-4748-BDEC-9C440437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EA9D4-44FD-497C-9F82-599062E5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6FC45-07A1-496A-8976-751EA00E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04131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药品生产企业销售模式、组织架构及岗位设置—药品生产企业销售部门组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药品生产企业组织架构设计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药品生产企业销售部门岗位设置与职责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药品生产企业销售团队建设与管理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药品生产企业销售策略制定与执行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药品生产企业销售风险管理与防范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药品生产企业销售模式概述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通过药品批发企业将产品销售给下游的药品零售企业或医疗机构。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药品批发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872" r="1887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通过组织或参加学术会议，向医生、药师等专业人士推广产品。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派遣销售人员直接拜访客户，进行产品介绍和推广。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人员推销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传统销售模式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电商销售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通过电商平台进行在线销售，包括B2B、B2C等模式。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利用社交媒体平台进行产品宣传和推广，吸引潜在客户。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通过大数据分析，精准定位目标客户群体，实现个性化营销。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现代销售模式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运用数字化技术，实现线上线下全渠道营销，提升销售效率和客户满意度。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通过线上平台引导客户到线下门店购买产品，实现线上线下互动。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结合线上销售和线下体验，打造全新的零售业态，提供便捷、个性化的购物体验。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线上线下融合销售模式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药品生产企业组织架构设计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适用于规模较小、产品单一的药品生产企业，决策迅速，但可能缺乏专业分工和横向协调。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强调专业化分工，各部门按职能划分，有利于提高管理效率，但可能导致部门间沟通不畅。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事业部制组织架构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适用于规模较大、产品种类多的药品生产企业，有利于发挥事业部的主观能动性，但可能存在资源重复配置的问题。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组织架构类型选择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负责员工招聘、培训、绩效考核等，提升员工素质和企业整体绩效。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负责原辅料、包装材料等采购工作，保障生产所需物资的及时供应。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负责药品研发、生产、质量控制等，确保药品的安全性和有效性。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负责市场调研、销售策略制定、客户关系维护等，是药品生产企业的核心部门之一。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负责品牌宣传、市场推广、广告投放等，提升企业在市场中的知名度和影响力。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负责销售部门的整体运营和管理，制定销售策略和目标，领导销售团队完成业绩指标。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销售总监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负责人力资源部门的各项工作，包括员工招聘、培训计划和绩效考核等，提升企业整体人力资源水平。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负责市场部门的日常管理工作，组织市场调研和分析，制定市场推广计划并执行。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负责生产部门的全面管理，包括生产计划制定、生产现场管理等，确保产品质量和生产效率。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负责采购部门的运作和管理，进行供应商评估和选择，控制采购成本和质量。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药品生产企业销售部门岗位设置与职责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管理销售团队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销售总监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根据公司的整体战略和市场状况，制定销售策略和计划。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建立和维护与重要客户的关系，了解客户需求，提供个性化的解决方案。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负责销售团队的组建、培训、激励和考核，确保销售目标的达成。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对市场趋势、竞争对手和客户需求进行深入分析，为公司决策提供支持。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根据销售总监的战略指导，制定所负责区域的销售计划，并确保计划的执行。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区域销售计划的制定与执行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负责区域内销售团队的日常管理，包括任务分配、进度跟踪和绩效评估。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与区域内的重点客户建立并维护良好关系，提升客户满意度。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寻找新的市场机会，扩大公司在区域内的市场份额。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区域销售经理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销售目标的达成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定期拜访客户，了解客户需求，提供产品信息和解决方案。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客户拜访与维护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销售报告与反馈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收集竞品信息，为客户提供有针对性的产品对比和选择建议。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根据区域销售经理的分配，完成个人销售任务。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定期提交销售报告，及时反馈市场信息和客户反馈。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销售代表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https://d.book118.com/106104131122010050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2024-09-15T18:41:25.150</cp:lastPrinted>
  <dcterms:created xsi:type="dcterms:W3CDTF">2024-09-15T10:41:25Z</dcterms:created>
  <dcterms:modified xsi:type="dcterms:W3CDTF">2024-09-15T10:41:27Z</dcterms:modified>
</cp:coreProperties>
</file>