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6DAC95DC-6F4A-4372-BF61-C2BD962B386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2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3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5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6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8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0F9154-6FE0-43C3-9DA5-8D72A48DC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600FA-C167-4A78-8420-E00278A018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74D357-6D52-43A1-B96B-A35C87CF6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8E8C44-1EE4-4304-BD1B-3B654776A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192A35-4EE4-4566-B3A9-3A13F5F45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10CD9AD-DAAD-47F9-B95E-44C398480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5FACA1-6E0B-49C7-B7B8-B8E9543C81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15695A-C22C-4BCC-B28D-8E48E0853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1148AC-8A93-43B7-8475-9DD3F3E32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E0B92C-238C-43CD-94A8-F5E43B527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5544F3-B455-44A0-8AA2-7E8322BD6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583B0AFB-3425-45BF-A828-C543157E46BA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A53CBBA-836A-44CC-B3E0-59AC76B3B3D6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6104205013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礼仪培训如何提升员工的创造力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礼仪培训的内容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提升员工创造力的方法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实例分析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成果评估与反馈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礼仪培训如何提升员工的创造力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礼仪培训是提升员工创造力的重要一环，它能够激发员工的潜能，促进团队的创新和发展。通过礼仪培训，员工能够建立自信，提升沟通能力，培养团队合作精神，从而更好地发挥个人创造力。本文旨在探讨礼仪培训如何在工作中提升员工的创造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礼仪培训对员工创造力的影响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自信是创造力的基础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提高员工的自信心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良好的沟通有助于创意的交流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改善员工的沟通能力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团队合作能够激发共同的创新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培养员工的团队合作精神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创造力在工作中的重要性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创新是企业成功的关键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创造力是创新的源泉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创造力有助于找到新颖的解决方案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创造力能提升员工的解决问题能力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创造力带来高效的工作流程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创造力有助于提升工作效率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礼仪培训如何激发员工的创造力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训练员工开拓思维，激发创造力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提供创新思维训练课程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分享创意有助于激发更多灵感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鼓励员工参与创意分享会议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开放的环境有利于员工创造力的释放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营造开放包容的工作环境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形象决定第一印象，专业素养影响工作效果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提升员工形象和专业素养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礼貌待人、善于沟通，有助于建立良好的客户关系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增强员工与客户的互动能力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礼仪培训是企业文化的重要载体，体现价值观念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传递企业文化和价值观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如何提升员工的创意潜力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不拘一格，多角度思考问题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激发思维的多样性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舒适的环境有助于激发创意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提供创造性的工作环境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创造力的成功离不开多次尝试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鼓励尝试和失败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礼仪培训对于提升员工创造力具有重要作用，通过培养员工的自信心、沟通能力和团队合作精神，激发员工的创造潜力。创造力在工作中的重要性不可忽视，它是创新的源泉，能够提升解决问题的能力，提高工作效率。通过有效的礼仪培训，企业可以营造创新的氛围，激励员工创意的涌现，从而实现良好的工作业绩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礼仪培训的内容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礼仪知识的传授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在礼仪培训中，传授仪态端庄、言谈举止、礼节礼仪等知识是至关重要的。员工需要了解如何在不同场合展现出得体的举止和言行，以提升整体形象和专业度。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沟通技巧的培训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身体语言、表情等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非语言沟通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有效处理纷争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冲突解决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4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争取最佳结果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谈判技巧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团队合作的训练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共同目标，分工合作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团队协作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信息传递和共享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凝聚团队向心力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团队建设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创新思维的培养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创新思维对员工的创造力发展至关重要。培养刺激思维、发散思维和敏锐观察的能力，能够激发员工的创意潜力，带来更具竞争力的解决方案和产品创新。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0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1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提升员工创造力的方法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设立创新奖励机制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激励员工提出创意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奖励与激励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奖励创新成果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创造力培训的持续跟进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持续的培训是提升员工创造力的关键，定期举办创新讨论会可以促进员工之间的交流与学习，不断更新培训内容能够保持新鲜感，建立员工创造力档案则有助于评估和跟踪员工的创造力发展情况。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跨部门合作促进创意交流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促进不同部门思维碰撞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跨部门创意沙龙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汲取不同领域的灵感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跨部门经验分享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实现资源共享与创新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跨部门项目合作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椭圆 1"/>
          <p:cNvSpPr/>
          <p:nvPr/>
        </p:nvSpPr>
        <p:spPr>
          <a:xfrm>
            <a:off x="669240" y="507060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支持员工参加行业会议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拓展员工视野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鼓励员工持续学习提升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提升员工综合素质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鼓励员工参与外部培训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发放培训费用补贴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减轻员工经济压力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https://d.book118.com/106104205013010104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礼仪培训如何提升员工的创造力</vt:lpstr>
      <vt:lpstr>目录</vt:lpstr>
      <vt:lpstr>第1章 简介</vt:lpstr>
      <vt:lpstr> </vt:lpstr>
      <vt:lpstr>礼仪培训对员工创造力的影响</vt:lpstr>
      <vt:lpstr>创造力在工作中的重要性</vt:lpstr>
      <vt:lpstr>礼仪培训如何激发员工的创造力</vt:lpstr>
      <vt:lpstr>礼仪培训的重要性</vt:lpstr>
      <vt:lpstr>如何提升员工的创意潜力</vt:lpstr>
      <vt:lpstr>总结</vt:lpstr>
      <vt:lpstr>第2章 礼仪培训的内容</vt:lpstr>
      <vt:lpstr>礼仪知识的传授</vt:lpstr>
      <vt:lpstr>沟通技巧的培训</vt:lpstr>
      <vt:lpstr>团队合作的训练</vt:lpstr>
      <vt:lpstr> </vt:lpstr>
      <vt:lpstr>第3章 提升员工创造力的方法</vt:lpstr>
      <vt:lpstr>奖励与激励</vt:lpstr>
      <vt:lpstr> </vt:lpstr>
      <vt:lpstr>跨部门合作促进创意交流</vt:lpstr>
      <vt:lpstr>鼓励员工参与外部培训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2024-09-29T15:11:31.644</cp:lastPrinted>
  <dcterms:created xsi:type="dcterms:W3CDTF">2024-09-29T07:11:31Z</dcterms:created>
  <dcterms:modified xsi:type="dcterms:W3CDTF">2024-09-29T07:11:33Z</dcterms:modified>
</cp:coreProperties>
</file>