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12F4D-77AA-4BDD-A692-9838821C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EAAF6-D44C-48BD-8282-F7D9D39FC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13571-1DA9-4917-A555-175F7AFD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2B255-1AC4-4869-98DD-EA8FC34FC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7741C7-D554-45F0-9356-D2BE7A55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8DB3D5-86BB-4662-9F1C-0D919D7D1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D5F1A-1619-4380-8264-47FEC24E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E5391-BDC2-4E0A-8A80-CD4D8D5D8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9BA2C-E0E8-4011-AE64-32434EBF7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2EAF1-9897-40BD-B7B7-F1D318EA9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8DD2A-1A80-4297-87B8-2B276467C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05002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妊娠合并甲状腺功能减退症的护理效果评价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妊娠合并甲状腺功能减退症概述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妊娠合并甲状腺功能减退症是指妊娠期间发生的甲状腺功能减退症，包括临床甲状腺功能减退症和亚临床甲状腺功能减退症。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根据甲状腺功能减退的程度和症状的严重程度，可分为轻度、中度和重度。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妊娠合并甲状腺功能减退症的发病率较高，约为2%-3%。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不同地区和种族的发病率存在差异，可能与遗传、环境和生活习惯等因素有关。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多见于30岁以上的高龄孕妇，女性发病率高于男性。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血清促甲状腺激素（TSH）水平升高，游离甲状腺素（FT4）水平降低，可确诊为临床甲状腺功能减退症；TSH水平升高，FT4水平正常，可诊断为亚临床甲状腺功能减退症。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妊娠合并甲状腺功能减退症的临床表现多样，包括疲乏无力、畏寒、记忆力下降、反应迟钝、皮肤干燥粗糙、肌肉关节疼痛等。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通过采集病史、体格检查和实验室检查进行诊断，其中实验室检查是确诊的主要依据。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625" r="23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妊娠合并甲状腺功能减退症的护理评估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了解孕妇的既往病史、家族史、用药史等，评估甲状腺功能减退症的发生风险。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观察孕妇的体重、血压、皮肤、消化系统、心血管系统等状况，以及胎儿的生长发育情况。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关注孕妇的情绪状态、焦虑和抑郁程度，以及家庭和社会支持情况。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24" b="3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通过甲状腺功能检查，了解甲状腺激素水平，评估甲状腺功能减退症的程度。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观察和记录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密切观察孕妇的症状和体征，记录病情变化和治疗效果。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沟通和交流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与孕妇及其家属进行充分沟通和交流，了解他们的需求和期望。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在护理评估过程中，要尊重孕妇的隐私权，保护个人信息安全。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将评估结果及时反馈给孕妇及其家属，让他们了解病情和治疗方案。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792" r="21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定期进行护理评估，根据病情变化及时调整治疗方案和护理措施。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妊娠合并甲状腺功能减退症的护理措施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https://d.book118.com/106105002030010040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2024-09-06T08:30:40.424</cp:lastPrinted>
  <dcterms:created xsi:type="dcterms:W3CDTF">2024-09-06T00:30:40Z</dcterms:created>
  <dcterms:modified xsi:type="dcterms:W3CDTF">2024-09-06T00:30:42Z</dcterms:modified>
</cp:coreProperties>
</file>