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D7417-946C-4739-824C-DBFA42B0E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B37A5-6C06-4E37-94B2-227C7D008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DC398-A059-40AB-B3B6-144A71A2B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E31E1-6CCA-4C89-A906-9653E9913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4E4D2B-64E1-41F8-A244-BF221AA8A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71E1C-A9AE-4DF4-90BB-BB3D7D7D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6AF41-3CB2-42B5-A4B2-053432A20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01A93-3937-4364-B1AD-245215C7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79ABE-CC5E-4952-BE02-D3F30988B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2FA5E-5AD7-47A6-B74C-312BB1C05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03345-09C2-4875-AA3E-F392E1BB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10115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《铁路工程预算定额》第四册轨道工程宣贯资料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2024-01-14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轨道工程概述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预算定额基本概念与原理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第四册轨道工程预算定额内容解读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轨道工程施工工艺与计价方法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轨道工程预算编制常见问题及解决方案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宣贯资料使用指南与技巧分享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轨道工程概述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146" r="9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轨道工程是铁路工程的重要组成部分，主要研究铁路轨道的铺设、维护和管理等方面的技术。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根据轨道结构和使用功能的不同，轨道工程可分为有砟轨道、无砟轨道、高速铁路轨道、重载铁路轨道等。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轨道工程定义与分类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中期成熟阶段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20世纪中叶以后，随着计算机技术和新材料的应用，轨道工程技术不断成熟和完善，形成了较为完整的理论体系和技术标准。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早期发展阶段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轨道工程起源于19世纪初的英国，随着工业革命的推进和铁路运输需求的增长，轨道工程技术得到了快速发展。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现代创新阶段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进入21世纪，随着高速铁路和重载铁路的快速发展，轨道工程技术不断创新和突破，向着更高速度、更重载荷、更低维护成本的方向发展。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417" r="19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00" r="2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轨道工程发展历程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目前，全球铁路轨道总里程已超过150万公里，其中中国铁路轨道里程已超过13万公里。轨道工程技术已经成为铁路运输领域不可或缺的重要技术之一。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现状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，随着全球经济的持续发展和人口的不断增长，铁路运输需求将继续保持增长态势。同时，高速铁路、重载铁路和智能化铁路等新型铁路将不断涌现，对轨道工程技术提出更高的要求和挑战。因此，未来轨道工程技术将更加注重创新、环保、安全和智能化等方面的发展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趋势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轨道工程现状及趋势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预算定额基本概念与原理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53" b="215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预算定额是指在一定的施工技术和组织条件下，为完成单位合格产品所规定的人工、材料、机械台班消耗的数量标准。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预算定额是编制施工图预算、确定和控制建筑安装工程造价的基础，也是施工企业进行经济活动分析的依据，同时也是编制施工组织设计的依据。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预算定额定义及作用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预算定额作用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预算定额定义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编制原则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预算定额的编制应遵循技术先进、经济合理的原则，同时要考虑到实际施工条件和可能的变化因素。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编制方法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定额的编制一般采用“经验估计法”、“统计分析法”和“技术测定法”等方法进行。其中，“经验估计法”主要依赖于专家的经验和判断，“统计分析法”则是通过对大量历史数据进行统计分析来制定定额，“技术测定法”则是通过现场试验和测定来确定定额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预算定额编制原则与方法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造价确定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通过应用预算定额，可以计算出轨道工程的造价，为投资决策和成本控制提供依据。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施工组织设计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预算定额也是编制施工组织设计的重要依据，可以帮助施工企业合理安排人力、物力和财力等资源，确保工程的顺利进行。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工程量计算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在轨道工程中，预算定额被用于计算工程量，即根据设计图纸和施工方案，按照预算定额的规定计算各项工程的数量。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预算定额在轨道工程中的应用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23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第四册轨道工程预算定额内容解读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轨道工程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道岔工程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轨道加强设备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工务安全设备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定额项目划分与说明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99" r="199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包括正线、站线、段管线、岔线及特别用途线等线路工程。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包括各种类型的单开道岔、交叉渡线、复式交分道岔等。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包括防爬设备、轨距杆、护轨等。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包括车挡、脱轨器、止轮器等。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人工、材料、机械台班消耗量标准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定额中的人工工日不分列工种和技术等级，一律以综合工日表示，内容包括基本用工、超运距用工和人工幅度差。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材料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定额中的材料消耗，包括主要材料、辅助材料和零星材料等，并分别按不同规格型号以“t”或“m”为单位计算。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机械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定额中的机械台班消耗，是按正常合理的机械配备综合取定的。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人工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https://d.book118.com/106110115010010042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2024-09-09T06:04:53.725</cp:lastPrinted>
  <dcterms:created xsi:type="dcterms:W3CDTF">2024-09-08T22:04:53Z</dcterms:created>
  <dcterms:modified xsi:type="dcterms:W3CDTF">2024-09-08T22:04:55Z</dcterms:modified>
</cp:coreProperties>
</file>