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3F0E-10F7-4963-93A2-2E7C830A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28A4D-F708-4524-A3DC-6E4B838D9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3BB6B-30B5-40F8-B0E4-195CA8B86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574DE-55E3-4F66-91A6-039A5851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7958A1-AC25-49D7-BA9A-E3D7BCDD3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1D096-F127-4F73-BFF2-B040F26D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C655B-F0AA-4E91-8C7F-B1DEE92E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98B88-053F-4FE2-A83E-112DD3AF0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5745A-0C43-4986-BD82-361298C7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195AB-5017-4FD0-8519-99A11576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B76A4-6DEA-4A87-AAE7-E762972B8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12140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文化创意产业与品牌推广的策略与实践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文化创意产业与品牌推广结合实践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案例分析：成功文化创意产业品牌推广案例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文化创意产业的核心是创新，它通过对文化、艺术、科技等元素的重新组合和解读，创造出独特的产品和服务。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高附加值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文化创意产业的产品和服务通常具有高附加值，能够带来较高的经济效益。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文化创意产业涵盖了影视制作、出版、音乐、美术、设计、广告、会展等多个领域，具有极强的多样性。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随着数字技术和互联网的发展，文化创意产业正在经历数字化和互联网化的转型，数字创意产业和互联网文化产业正在成为新的增长点。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数字化与互联网化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文化创意产业正在与旅游、教育、体育等产业进行跨界融合，形成新的商业模式和产业链。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随着全球化的加速，文化创意产业也正在走向国际化，中国的文化创意产品和服务正在走向世界。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近年来，中国政府出台了一系列支持文化创意产业发展的政策，包括税收优惠、资金扶持、人才培养等方面。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中国拥有庞大的文化消费市场，随着消费升级和消费者审美的提高，对文化创意产品和服务的需求也在不断增加。同时，中国的文化创意产业市场还存在较大的发展空间和潜力。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92" r="34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04" r="156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明确品牌在市场中的位置，突出品牌独特性和差异性，塑造品牌形象。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挖掘品牌内在价值，明确品牌所代表的理念、文化和精神内涵，形成品牌独特魅力。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确定品牌推广的目标受众群体，了解他们的需求、喜好和消费习惯，为精准推广打下基础。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根据目标受众的特点和需求，对市场进行细分，制定针对不同受众群体的推广策略。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目标受众与市场细分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16" r="87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选择适合品牌的传播渠道，如广告、公关、社交媒体等，确保信息准确传达给目标受众。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根据目标受众的媒体使用习惯，选择合适的媒介进行品牌推广，如电视、广播、网络等。同时，结合不同媒介的特点和优势，制定多元化的媒介组合策略。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传播渠道与媒介选择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文化创意产业与品牌推广结合实践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75" r="145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通过挖掘历史、民俗、艺术等文化元素，将传统与现代相结合，打造具有独特魅力的品牌形象。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深入研究本土文化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在品牌塑造过程中，注重突出品牌个性，形成与众不同的品牌形象，增强消费者记忆点。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强调品牌个性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将具有代表性的文化元素进行提炼和再创作，形成具有知识产权的文化IP，提升品牌附加值。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打造文化IP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挖掘文化元素，打造特色品牌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运用大数据分析工具，对品牌推广效果进行实时监测和优化，提高传播效率和精准度。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充分利用社交媒体平台，通过内容营销、KOL合作等方式，扩大品牌曝光度和影响力。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结合线上传播和线下活动，打造多元化的品牌推广方式，提升消费者参与度和互动性。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创新传播方式，提升品牌影响力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https://d.book118.com/106112140113010055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2024-09-22T23:12:31.502</cp:lastPrinted>
  <dcterms:created xsi:type="dcterms:W3CDTF">2024-09-22T15:12:31Z</dcterms:created>
  <dcterms:modified xsi:type="dcterms:W3CDTF">2024-09-22T15:12:33Z</dcterms:modified>
</cp:coreProperties>
</file>