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91987" r:id="rId2"/>
  </p:sldMasterIdLst>
  <p:notesMasterIdLst>
    <p:notesMasterId r:id="rId3"/>
  </p:notesMasterIdLst>
  <p:sldIdLst>
    <p:sldId id="259" r:id="rId4"/>
    <p:sldId id="262" r:id="rId5"/>
    <p:sldId id="265" r:id="rId6"/>
    <p:sldId id="268" r:id="rId7"/>
    <p:sldId id="271" r:id="rId8"/>
    <p:sldId id="274" r:id="rId9"/>
    <p:sldId id="277" r:id="rId10"/>
    <p:sldId id="280" r:id="rId11"/>
    <p:sldId id="283" r:id="rId12"/>
    <p:sldId id="286" r:id="rId13"/>
    <p:sldId id="289" r:id="rId14"/>
    <p:sldId id="292" r:id="rId15"/>
    <p:sldId id="294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slide" Target="slides/slide13.xml" /><Relationship Id="rId17" Type="http://schemas.openxmlformats.org/officeDocument/2006/relationships/tags" Target="tags/tag220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sp>
        <p:nvSpPr>
          <p:cNvPr id="1048680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82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8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A5F825-9C29-43CC-BB96-80A60E9689F0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.xml" /><Relationship Id="rId10" Type="http://schemas.openxmlformats.org/officeDocument/2006/relationships/tags" Target="../tags/tag10.xml" /><Relationship Id="rId11" Type="http://schemas.openxmlformats.org/officeDocument/2006/relationships/tags" Target="../tags/tag11.xml" /><Relationship Id="rId12" Type="http://schemas.openxmlformats.org/officeDocument/2006/relationships/tags" Target="../tags/tag12.xml" /><Relationship Id="rId13" Type="http://schemas.openxmlformats.org/officeDocument/2006/relationships/tags" Target="../tags/tag13.xml" /><Relationship Id="rId14" Type="http://schemas.openxmlformats.org/officeDocument/2006/relationships/slideMaster" Target="../slideMasters/slideMaster2.xml" /><Relationship Id="rId2" Type="http://schemas.openxmlformats.org/officeDocument/2006/relationships/tags" Target="../tags/tag2.xml" /><Relationship Id="rId3" Type="http://schemas.openxmlformats.org/officeDocument/2006/relationships/tags" Target="../tags/tag3.xml" /><Relationship Id="rId4" Type="http://schemas.openxmlformats.org/officeDocument/2006/relationships/tags" Target="../tags/tag4.xml" /><Relationship Id="rId5" Type="http://schemas.openxmlformats.org/officeDocument/2006/relationships/tags" Target="../tags/tag5.xml" /><Relationship Id="rId6" Type="http://schemas.openxmlformats.org/officeDocument/2006/relationships/tags" Target="../tags/tag6.xml" /><Relationship Id="rId7" Type="http://schemas.openxmlformats.org/officeDocument/2006/relationships/tags" Target="../tags/tag7.xml" /><Relationship Id="rId8" Type="http://schemas.openxmlformats.org/officeDocument/2006/relationships/tags" Target="../tags/tag8.xml" /><Relationship Id="rId9" Type="http://schemas.openxmlformats.org/officeDocument/2006/relationships/tags" Target="../tags/tag9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4.xml" /><Relationship Id="rId2" Type="http://schemas.openxmlformats.org/officeDocument/2006/relationships/tags" Target="../tags/tag15.xml" /><Relationship Id="rId3" Type="http://schemas.openxmlformats.org/officeDocument/2006/relationships/tags" Target="../tags/tag16.xml" /><Relationship Id="rId4" Type="http://schemas.openxmlformats.org/officeDocument/2006/relationships/tags" Target="../tags/tag17.xml" /><Relationship Id="rId5" Type="http://schemas.openxmlformats.org/officeDocument/2006/relationships/tags" Target="../tags/tag18.xml" /><Relationship Id="rId6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9.xml" /><Relationship Id="rId2" Type="http://schemas.openxmlformats.org/officeDocument/2006/relationships/tags" Target="../tags/tag20.xml" /><Relationship Id="rId3" Type="http://schemas.openxmlformats.org/officeDocument/2006/relationships/tags" Target="../tags/tag21.xml" /><Relationship Id="rId4" Type="http://schemas.openxmlformats.org/officeDocument/2006/relationships/tags" Target="../tags/tag22.xml" /><Relationship Id="rId5" Type="http://schemas.openxmlformats.org/officeDocument/2006/relationships/tags" Target="../tags/tag23.xml" /><Relationship Id="rId6" Type="http://schemas.openxmlformats.org/officeDocument/2006/relationships/tags" Target="../tags/tag24.xml" /><Relationship Id="rId7" Type="http://schemas.openxmlformats.org/officeDocument/2006/relationships/tags" Target="../tags/tag25.xml" /><Relationship Id="rId8" Type="http://schemas.openxmlformats.org/officeDocument/2006/relationships/tags" Target="../tags/tag26.xml" /><Relationship Id="rId9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7.xml" /><Relationship Id="rId10" Type="http://schemas.openxmlformats.org/officeDocument/2006/relationships/tags" Target="../tags/tag36.xml" /><Relationship Id="rId11" Type="http://schemas.openxmlformats.org/officeDocument/2006/relationships/slideMaster" Target="../slideMasters/slideMaster2.xml" /><Relationship Id="rId2" Type="http://schemas.openxmlformats.org/officeDocument/2006/relationships/tags" Target="../tags/tag28.xml" /><Relationship Id="rId3" Type="http://schemas.openxmlformats.org/officeDocument/2006/relationships/tags" Target="../tags/tag29.xml" /><Relationship Id="rId4" Type="http://schemas.openxmlformats.org/officeDocument/2006/relationships/tags" Target="../tags/tag30.xml" /><Relationship Id="rId5" Type="http://schemas.openxmlformats.org/officeDocument/2006/relationships/tags" Target="../tags/tag31.xml" /><Relationship Id="rId6" Type="http://schemas.openxmlformats.org/officeDocument/2006/relationships/tags" Target="../tags/tag32.xml" /><Relationship Id="rId7" Type="http://schemas.openxmlformats.org/officeDocument/2006/relationships/tags" Target="../tags/tag33.xml" /><Relationship Id="rId8" Type="http://schemas.openxmlformats.org/officeDocument/2006/relationships/tags" Target="../tags/tag34.xml" /><Relationship Id="rId9" Type="http://schemas.openxmlformats.org/officeDocument/2006/relationships/tags" Target="../tags/tag35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7.xml" /><Relationship Id="rId2" Type="http://schemas.openxmlformats.org/officeDocument/2006/relationships/tags" Target="../tags/tag38.xml" /><Relationship Id="rId3" Type="http://schemas.openxmlformats.org/officeDocument/2006/relationships/tags" Target="../tags/tag39.xml" /><Relationship Id="rId4" Type="http://schemas.openxmlformats.org/officeDocument/2006/relationships/tags" Target="../tags/tag40.xml" /><Relationship Id="rId5" Type="http://schemas.openxmlformats.org/officeDocument/2006/relationships/tags" Target="../tags/tag41.xml" /><Relationship Id="rId6" Type="http://schemas.openxmlformats.org/officeDocument/2006/relationships/tags" Target="../tags/tag42.xml" /><Relationship Id="rId7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3.xml" /><Relationship Id="rId2" Type="http://schemas.openxmlformats.org/officeDocument/2006/relationships/tags" Target="../tags/tag44.xml" /><Relationship Id="rId3" Type="http://schemas.openxmlformats.org/officeDocument/2006/relationships/tags" Target="../tags/tag45.xml" /><Relationship Id="rId4" Type="http://schemas.openxmlformats.org/officeDocument/2006/relationships/tags" Target="../tags/tag46.xml" /><Relationship Id="rId5" Type="http://schemas.openxmlformats.org/officeDocument/2006/relationships/tags" Target="../tags/tag47.xml" /><Relationship Id="rId6" Type="http://schemas.openxmlformats.org/officeDocument/2006/relationships/tags" Target="../tags/tag48.xml" /><Relationship Id="rId7" Type="http://schemas.openxmlformats.org/officeDocument/2006/relationships/tags" Target="../tags/tag49.xml" /><Relationship Id="rId8" Type="http://schemas.openxmlformats.org/officeDocument/2006/relationships/tags" Target="../tags/tag50.xml" /><Relationship Id="rId9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1.xml" /><Relationship Id="rId2" Type="http://schemas.openxmlformats.org/officeDocument/2006/relationships/tags" Target="../tags/tag52.xml" /><Relationship Id="rId3" Type="http://schemas.openxmlformats.org/officeDocument/2006/relationships/tags" Target="../tags/tag53.xml" /><Relationship Id="rId4" Type="http://schemas.openxmlformats.org/officeDocument/2006/relationships/tags" Target="../tags/tag54.xml" /><Relationship Id="rId5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5.xml" /><Relationship Id="rId2" Type="http://schemas.openxmlformats.org/officeDocument/2006/relationships/tags" Target="../tags/tag56.xml" /><Relationship Id="rId3" Type="http://schemas.openxmlformats.org/officeDocument/2006/relationships/tags" Target="../tags/tag57.xml" /><Relationship Id="rId4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8.xml" /><Relationship Id="rId2" Type="http://schemas.openxmlformats.org/officeDocument/2006/relationships/tags" Target="../tags/tag59.xml" /><Relationship Id="rId3" Type="http://schemas.openxmlformats.org/officeDocument/2006/relationships/tags" Target="../tags/tag60.xml" /><Relationship Id="rId4" Type="http://schemas.openxmlformats.org/officeDocument/2006/relationships/tags" Target="../tags/tag61.xml" /><Relationship Id="rId5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2.xml" /><Relationship Id="rId2" Type="http://schemas.openxmlformats.org/officeDocument/2006/relationships/tags" Target="../tags/tag63.xml" /><Relationship Id="rId3" Type="http://schemas.openxmlformats.org/officeDocument/2006/relationships/tags" Target="../tags/tag64.xml" /><Relationship Id="rId4" Type="http://schemas.openxmlformats.org/officeDocument/2006/relationships/tags" Target="../tags/tag65.xml" /><Relationship Id="rId5" Type="http://schemas.openxmlformats.org/officeDocument/2006/relationships/tags" Target="../tags/tag66.xml" /><Relationship Id="rId6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7.xml" /><Relationship Id="rId10" Type="http://schemas.openxmlformats.org/officeDocument/2006/relationships/tags" Target="../tags/tag76.xml" /><Relationship Id="rId11" Type="http://schemas.openxmlformats.org/officeDocument/2006/relationships/tags" Target="../tags/tag77.xml" /><Relationship Id="rId12" Type="http://schemas.openxmlformats.org/officeDocument/2006/relationships/tags" Target="../tags/tag78.xml" /><Relationship Id="rId13" Type="http://schemas.openxmlformats.org/officeDocument/2006/relationships/tags" Target="../tags/tag79.xml" /><Relationship Id="rId14" Type="http://schemas.openxmlformats.org/officeDocument/2006/relationships/slideMaster" Target="../slideMasters/slideMaster2.xml" /><Relationship Id="rId2" Type="http://schemas.openxmlformats.org/officeDocument/2006/relationships/tags" Target="../tags/tag68.xml" /><Relationship Id="rId3" Type="http://schemas.openxmlformats.org/officeDocument/2006/relationships/tags" Target="../tags/tag69.xml" /><Relationship Id="rId4" Type="http://schemas.openxmlformats.org/officeDocument/2006/relationships/tags" Target="../tags/tag70.xml" /><Relationship Id="rId5" Type="http://schemas.openxmlformats.org/officeDocument/2006/relationships/tags" Target="../tags/tag71.xml" /><Relationship Id="rId6" Type="http://schemas.openxmlformats.org/officeDocument/2006/relationships/tags" Target="../tags/tag72.xml" /><Relationship Id="rId7" Type="http://schemas.openxmlformats.org/officeDocument/2006/relationships/tags" Target="../tags/tag73.xml" /><Relationship Id="rId8" Type="http://schemas.openxmlformats.org/officeDocument/2006/relationships/tags" Target="../tags/tag74.xml" /><Relationship Id="rId9" Type="http://schemas.openxmlformats.org/officeDocument/2006/relationships/tags" Target="../tags/tag75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C31A24B-C87D-4F61-8B5E-DE310745526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FE14DA4-FA5D-46F0-ACF7-4878AB1ED59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C767FA4-0ADF-441F-859E-BD44FEF8136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6D2D801-C78D-49E2-B12C-9CB933A7E7D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D53CB7D0-882D-4D4B-9F83-62FA98C896B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6ACAB3AB-B5E5-4FB0-A9AA-A2F704008F8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82370C78-7CB0-4159-80B6-4B6B8809F77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5750782-0559-4ECA-A7DF-EE8C1781934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CFD8A36-3D2E-45AD-8885-36E9D227442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EE09CD1-81DB-4B60-99FD-E1A54D27DE3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CE4E0A0-5F24-4AEF-81E6-EB941C8C4D6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sp>
        <p:nvSpPr>
          <p:cNvPr id="1048670" name="Bg_#color_$dk2_$dk2_4-2092&amp;857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88952" cy="6858000"/>
          </a:xfrm>
          <a:prstGeom prst="rect">
            <a:avLst/>
          </a:prstGeom>
          <a:gradFill>
            <a:gsLst>
              <a:gs pos="0">
                <a:schemeClr val="bg2">
                  <a:lumMod val="75000"/>
                  <a:lumOff val="25000"/>
                </a:schemeClr>
              </a:gs>
              <a:gs pos="90000">
                <a:schemeClr val="bg2"/>
              </a:gs>
            </a:gsLst>
            <a:lin ang="9801806" scaled="0"/>
          </a:gradFill>
          <a:ln w="25400">
            <a:noFill/>
          </a:ln>
          <a:effectLst/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altLang="zh-CN"/>
          </a:p>
        </p:txBody>
      </p:sp>
      <p:sp>
        <p:nvSpPr>
          <p:cNvPr id="1048672" name="Vector 16_#color_$dk2_4_$dk2_5-2094&amp;1203"/>
          <p:cNvSpPr/>
          <p:nvPr userDrawn="1">
            <p:custDataLst>
              <p:tags r:id="rId2"/>
            </p:custDataLst>
          </p:nvPr>
        </p:nvSpPr>
        <p:spPr>
          <a:xfrm>
            <a:off x="5843016" y="0"/>
            <a:ext cx="6345936" cy="6858000"/>
          </a:xfrm>
          <a:custGeom>
            <a:rect l="l" t="t" r="r" b="b"/>
            <a:pathLst>
              <a:path w="6345936" h="6858000">
                <a:moveTo>
                  <a:pt x="4425696" y="0"/>
                </a:moveTo>
                <a:lnTo>
                  <a:pt x="0" y="6858000"/>
                </a:lnTo>
                <a:lnTo>
                  <a:pt x="6345936" y="6858000"/>
                </a:lnTo>
                <a:lnTo>
                  <a:pt x="6345936" y="0"/>
                </a:lnTo>
                <a:lnTo>
                  <a:pt x="4425696" y="0"/>
                </a:lnTo>
              </a:path>
            </a:pathLst>
          </a:custGeom>
          <a:gradFill>
            <a:gsLst>
              <a:gs pos="44000">
                <a:schemeClr val="bg2">
                  <a:lumMod val="75000"/>
                  <a:lumOff val="25000"/>
                </a:schemeClr>
              </a:gs>
              <a:gs pos="66000">
                <a:schemeClr val="bg2">
                  <a:lumMod val="90000"/>
                  <a:lumOff val="10000"/>
                </a:schemeClr>
              </a:gs>
            </a:gsLst>
            <a:lin ang="3180000" scaled="0"/>
          </a:gradFill>
          <a:ln w="25400">
            <a:noFill/>
          </a:ln>
          <a:effectLst>
            <a:outerShdw blurRad="914400" dir="18840000" algn="br" rotWithShape="0">
              <a:schemeClr val="bg1">
                <a:lumMod val="85000"/>
                <a:lumOff val="15000"/>
                <a:alpha val="46000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1048674" name="Vector 17_#color_$dk2_4_$dk2_5-2094&amp;1206"/>
          <p:cNvSpPr/>
          <p:nvPr userDrawn="1">
            <p:custDataLst>
              <p:tags r:id="rId3"/>
            </p:custDataLst>
          </p:nvPr>
        </p:nvSpPr>
        <p:spPr>
          <a:xfrm>
            <a:off x="6897624" y="0"/>
            <a:ext cx="5294376" cy="6858000"/>
          </a:xfrm>
          <a:custGeom>
            <a:rect l="l" t="t" r="r" b="b"/>
            <a:pathLst>
              <a:path w="5294376" h="6858000">
                <a:moveTo>
                  <a:pt x="4425696" y="0"/>
                </a:moveTo>
                <a:lnTo>
                  <a:pt x="0" y="6858000"/>
                </a:lnTo>
                <a:lnTo>
                  <a:pt x="5294376" y="6858000"/>
                </a:lnTo>
                <a:lnTo>
                  <a:pt x="5294376" y="0"/>
                </a:lnTo>
                <a:lnTo>
                  <a:pt x="4425696" y="0"/>
                </a:lnTo>
              </a:path>
            </a:pathLst>
          </a:custGeom>
          <a:gradFill>
            <a:gsLst>
              <a:gs pos="44000">
                <a:schemeClr val="bg2">
                  <a:lumMod val="75000"/>
                  <a:lumOff val="25000"/>
                </a:schemeClr>
              </a:gs>
              <a:gs pos="66000">
                <a:schemeClr val="bg2">
                  <a:lumMod val="90000"/>
                  <a:lumOff val="10000"/>
                </a:schemeClr>
              </a:gs>
            </a:gsLst>
            <a:lin ang="3180000" scaled="0"/>
          </a:gradFill>
          <a:ln w="25400">
            <a:noFill/>
          </a:ln>
          <a:effectLst>
            <a:outerShdw blurRad="914400" dir="18840000" algn="br" rotWithShape="0">
              <a:schemeClr val="bg1">
                <a:lumMod val="85000"/>
                <a:lumOff val="15000"/>
                <a:alpha val="46000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676" name="Vector 18_#color_$dk2_4_$dk2_5-2094&amp;1209"/>
          <p:cNvSpPr/>
          <p:nvPr userDrawn="1">
            <p:custDataLst>
              <p:tags r:id="rId4"/>
            </p:custDataLst>
          </p:nvPr>
        </p:nvSpPr>
        <p:spPr>
          <a:xfrm>
            <a:off x="7955280" y="292608"/>
            <a:ext cx="4233672" cy="6565392"/>
          </a:xfrm>
          <a:custGeom>
            <a:rect l="l" t="t" r="r" b="b"/>
            <a:pathLst>
              <a:path w="4233672" h="6565392">
                <a:moveTo>
                  <a:pt x="4233672" y="0"/>
                </a:moveTo>
                <a:lnTo>
                  <a:pt x="0" y="6565392"/>
                </a:lnTo>
                <a:lnTo>
                  <a:pt x="4233672" y="6565392"/>
                </a:lnTo>
                <a:lnTo>
                  <a:pt x="4233672" y="0"/>
                </a:lnTo>
              </a:path>
            </a:pathLst>
          </a:custGeom>
          <a:gradFill>
            <a:gsLst>
              <a:gs pos="0">
                <a:schemeClr val="bg2">
                  <a:lumMod val="75000"/>
                  <a:lumOff val="25000"/>
                </a:schemeClr>
              </a:gs>
              <a:gs pos="100000">
                <a:schemeClr val="bg2">
                  <a:lumMod val="90000"/>
                  <a:lumOff val="10000"/>
                </a:schemeClr>
              </a:gs>
            </a:gsLst>
            <a:lin ang="10800000" scaled="0"/>
          </a:gradFill>
          <a:ln w="25400">
            <a:noFill/>
          </a:ln>
          <a:effectLst>
            <a:outerShdw blurRad="660400" dist="469900" dir="13500000" sx="88000" sy="88000" algn="br" rotWithShape="0">
              <a:schemeClr val="bg1">
                <a:lumMod val="85000"/>
                <a:lumOff val="15000"/>
                <a:alpha val="40000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altLang="zh-CN"/>
          </a:p>
          <a:p>
            <a:endParaRPr lang="en-US" altLang="zh-CN"/>
          </a:p>
        </p:txBody>
      </p:sp>
      <p:sp>
        <p:nvSpPr>
          <p:cNvPr id="1048678" name="Union_#color_$accent1_3_$accent1_4_$accent1_4-2094&amp;1212"/>
          <p:cNvSpPr/>
          <p:nvPr userDrawn="1">
            <p:custDataLst>
              <p:tags r:id="rId5"/>
            </p:custDataLst>
          </p:nvPr>
        </p:nvSpPr>
        <p:spPr>
          <a:xfrm>
            <a:off x="8567928" y="2084832"/>
            <a:ext cx="2468880" cy="3803904"/>
          </a:xfrm>
          <a:custGeom>
            <a:rect l="l" t="t" r="r" b="b"/>
            <a:pathLst>
              <a:path w="2468880" h="3803904">
                <a:moveTo>
                  <a:pt x="1225296" y="1901952"/>
                </a:moveTo>
                <a:lnTo>
                  <a:pt x="0" y="3803904"/>
                </a:lnTo>
                <a:lnTo>
                  <a:pt x="1252728" y="1920240"/>
                </a:lnTo>
                <a:lnTo>
                  <a:pt x="2468880" y="0"/>
                </a:lnTo>
                <a:lnTo>
                  <a:pt x="1225296" y="1901952"/>
                </a:lnTo>
              </a:path>
            </a:pathLst>
          </a:custGeom>
          <a:gradFill>
            <a:gsLst>
              <a:gs pos="0">
                <a:schemeClr val="accent1">
                  <a:lumMod val="75000"/>
                  <a:alpha val="100000"/>
                </a:schemeClr>
              </a:gs>
              <a:gs pos="51366">
                <a:schemeClr val="accent1">
                  <a:lumMod val="60000"/>
                  <a:lumOff val="40000"/>
                  <a:alpha val="100000"/>
                </a:schemeClr>
              </a:gs>
              <a:gs pos="100000">
                <a:schemeClr val="accent1">
                  <a:lumMod val="75000"/>
                  <a:alpha val="100000"/>
                </a:schemeClr>
              </a:gs>
            </a:gsLst>
            <a:lin ang="6964818" scaled="0"/>
          </a:gradFill>
          <a:ln w="25400">
            <a:noFill/>
          </a:ln>
          <a:effectLst/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48680" name="Union_#color_$accent1_3_$accent1_4_$accent1_4-2094&amp;1215"/>
          <p:cNvSpPr/>
          <p:nvPr userDrawn="1">
            <p:custDataLst>
              <p:tags r:id="rId6"/>
            </p:custDataLst>
          </p:nvPr>
        </p:nvSpPr>
        <p:spPr>
          <a:xfrm>
            <a:off x="7735824" y="1005840"/>
            <a:ext cx="2926080" cy="4590288"/>
          </a:xfrm>
          <a:custGeom>
            <a:rect l="l" t="t" r="r" b="b"/>
            <a:pathLst>
              <a:path w="2926080" h="4590288">
                <a:moveTo>
                  <a:pt x="1453896" y="2295144"/>
                </a:moveTo>
                <a:lnTo>
                  <a:pt x="0" y="4590288"/>
                </a:lnTo>
                <a:lnTo>
                  <a:pt x="1481328" y="2313432"/>
                </a:lnTo>
                <a:lnTo>
                  <a:pt x="2926080" y="0"/>
                </a:lnTo>
                <a:lnTo>
                  <a:pt x="1453896" y="2295144"/>
                </a:lnTo>
              </a:path>
            </a:pathLst>
          </a:custGeom>
          <a:gradFill>
            <a:gsLst>
              <a:gs pos="0">
                <a:schemeClr val="accent1">
                  <a:lumMod val="75000"/>
                  <a:alpha val="100000"/>
                </a:schemeClr>
              </a:gs>
              <a:gs pos="51366">
                <a:schemeClr val="accent1">
                  <a:lumMod val="60000"/>
                  <a:lumOff val="40000"/>
                  <a:alpha val="100000"/>
                </a:schemeClr>
              </a:gs>
              <a:gs pos="100000">
                <a:schemeClr val="accent1">
                  <a:lumMod val="75000"/>
                  <a:alpha val="100000"/>
                </a:schemeClr>
              </a:gs>
            </a:gsLst>
            <a:lin ang="6958400" scaled="0"/>
          </a:gradFill>
          <a:ln w="25400">
            <a:noFill/>
          </a:ln>
          <a:effectLst/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48682" name="Union_#color_$accent1_3_$accent1_4_$accent1_4-2094&amp;1218"/>
          <p:cNvSpPr/>
          <p:nvPr userDrawn="1">
            <p:custDataLst>
              <p:tags r:id="rId7"/>
            </p:custDataLst>
          </p:nvPr>
        </p:nvSpPr>
        <p:spPr>
          <a:xfrm>
            <a:off x="6867144" y="256032"/>
            <a:ext cx="3255264" cy="5029200"/>
          </a:xfrm>
          <a:custGeom>
            <a:rect l="l" t="t" r="r" b="b"/>
            <a:pathLst>
              <a:path w="3255264" h="5029200">
                <a:moveTo>
                  <a:pt x="1618488" y="2514600"/>
                </a:moveTo>
                <a:lnTo>
                  <a:pt x="0" y="5029200"/>
                </a:lnTo>
                <a:lnTo>
                  <a:pt x="1645920" y="2532888"/>
                </a:lnTo>
                <a:lnTo>
                  <a:pt x="3255264" y="0"/>
                </a:lnTo>
                <a:lnTo>
                  <a:pt x="1618488" y="2514600"/>
                </a:lnTo>
              </a:path>
            </a:pathLst>
          </a:custGeom>
          <a:gradFill>
            <a:gsLst>
              <a:gs pos="0">
                <a:schemeClr val="accent1">
                  <a:lumMod val="75000"/>
                  <a:alpha val="100000"/>
                </a:schemeClr>
              </a:gs>
              <a:gs pos="51366">
                <a:schemeClr val="accent1">
                  <a:lumMod val="60000"/>
                  <a:lumOff val="40000"/>
                  <a:alpha val="100000"/>
                </a:schemeClr>
              </a:gs>
              <a:gs pos="100000">
                <a:schemeClr val="accent1">
                  <a:lumMod val="75000"/>
                  <a:alpha val="100000"/>
                </a:schemeClr>
              </a:gs>
            </a:gsLst>
            <a:lin ang="6967945" scaled="0"/>
          </a:gradFill>
          <a:ln w="25400">
            <a:noFill/>
          </a:ln>
          <a:effectLst/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684" name="@svg_WPS OFFICE WPS OFFICE-2099&amp;4219" descr="preencoded.png"/>
          <p:cNvSpPr/>
          <p:nvPr userDrawn="1">
            <p:custDataLst>
              <p:tags r:id="rId8"/>
            </p:custDataLst>
          </p:nvPr>
        </p:nvSpPr>
        <p:spPr>
          <a:xfrm>
            <a:off x="11832209" y="678074"/>
            <a:ext cx="99463" cy="5519272"/>
          </a:xfrm>
          <a:custGeom>
            <a:gdLst>
              <a:gd name="connsiteX0" fmla="*/ 90515 w 99463"/>
              <a:gd name="connsiteY0" fmla="*/ 0 h 5519272"/>
              <a:gd name="connsiteX1" fmla="*/ 97648 w 99463"/>
              <a:gd name="connsiteY1" fmla="*/ 0 h 5519272"/>
              <a:gd name="connsiteX2" fmla="*/ 97648 w 99463"/>
              <a:gd name="connsiteY2" fmla="*/ 69323 h 5519272"/>
              <a:gd name="connsiteX3" fmla="*/ 2204 w 99463"/>
              <a:gd name="connsiteY3" fmla="*/ 69323 h 5519272"/>
              <a:gd name="connsiteX4" fmla="*/ 2204 w 99463"/>
              <a:gd name="connsiteY4" fmla="*/ 1981 h 5519272"/>
              <a:gd name="connsiteX5" fmla="*/ 9337 w 99463"/>
              <a:gd name="connsiteY5" fmla="*/ 1981 h 5519272"/>
              <a:gd name="connsiteX6" fmla="*/ 9337 w 99463"/>
              <a:gd name="connsiteY6" fmla="*/ 60486 h 5519272"/>
              <a:gd name="connsiteX7" fmla="*/ 44350 w 99463"/>
              <a:gd name="connsiteY7" fmla="*/ 60486 h 5519272"/>
              <a:gd name="connsiteX8" fmla="*/ 44350 w 99463"/>
              <a:gd name="connsiteY8" fmla="*/ 5333 h 5519272"/>
              <a:gd name="connsiteX9" fmla="*/ 51352 w 99463"/>
              <a:gd name="connsiteY9" fmla="*/ 5333 h 5519272"/>
              <a:gd name="connsiteX10" fmla="*/ 51352 w 99463"/>
              <a:gd name="connsiteY10" fmla="*/ 60486 h 5519272"/>
              <a:gd name="connsiteX11" fmla="*/ 90515 w 99463"/>
              <a:gd name="connsiteY11" fmla="*/ 60486 h 5519272"/>
              <a:gd name="connsiteX12" fmla="*/ 99464 w 99463"/>
              <a:gd name="connsiteY12" fmla="*/ 311515 h 5519272"/>
              <a:gd name="connsiteX13" fmla="*/ 93498 w 99463"/>
              <a:gd name="connsiteY13" fmla="*/ 338633 h 5519272"/>
              <a:gd name="connsiteX14" fmla="*/ 76121 w 99463"/>
              <a:gd name="connsiteY14" fmla="*/ 356613 h 5519272"/>
              <a:gd name="connsiteX15" fmla="*/ 49408 w 99463"/>
              <a:gd name="connsiteY15" fmla="*/ 362860 h 5519272"/>
              <a:gd name="connsiteX16" fmla="*/ 23342 w 99463"/>
              <a:gd name="connsiteY16" fmla="*/ 356613 h 5519272"/>
              <a:gd name="connsiteX17" fmla="*/ 6354 w 99463"/>
              <a:gd name="connsiteY17" fmla="*/ 338633 h 5519272"/>
              <a:gd name="connsiteX18" fmla="*/ 389 w 99463"/>
              <a:gd name="connsiteY18" fmla="*/ 311515 h 5519272"/>
              <a:gd name="connsiteX19" fmla="*/ 4539 w 99463"/>
              <a:gd name="connsiteY19" fmla="*/ 290641 h 5519272"/>
              <a:gd name="connsiteX20" fmla="*/ 15821 w 99463"/>
              <a:gd name="connsiteY20" fmla="*/ 274491 h 5519272"/>
              <a:gd name="connsiteX21" fmla="*/ 20230 w 99463"/>
              <a:gd name="connsiteY21" fmla="*/ 281499 h 5519272"/>
              <a:gd name="connsiteX22" fmla="*/ 11023 w 99463"/>
              <a:gd name="connsiteY22" fmla="*/ 295060 h 5519272"/>
              <a:gd name="connsiteX23" fmla="*/ 7521 w 99463"/>
              <a:gd name="connsiteY23" fmla="*/ 311666 h 5519272"/>
              <a:gd name="connsiteX24" fmla="*/ 12579 w 99463"/>
              <a:gd name="connsiteY24" fmla="*/ 334064 h 5519272"/>
              <a:gd name="connsiteX25" fmla="*/ 26973 w 99463"/>
              <a:gd name="connsiteY25" fmla="*/ 348690 h 5519272"/>
              <a:gd name="connsiteX26" fmla="*/ 49408 w 99463"/>
              <a:gd name="connsiteY26" fmla="*/ 353871 h 5519272"/>
              <a:gd name="connsiteX27" fmla="*/ 72361 w 99463"/>
              <a:gd name="connsiteY27" fmla="*/ 348690 h 5519272"/>
              <a:gd name="connsiteX28" fmla="*/ 87144 w 99463"/>
              <a:gd name="connsiteY28" fmla="*/ 334064 h 5519272"/>
              <a:gd name="connsiteX29" fmla="*/ 92331 w 99463"/>
              <a:gd name="connsiteY29" fmla="*/ 311666 h 5519272"/>
              <a:gd name="connsiteX30" fmla="*/ 89089 w 99463"/>
              <a:gd name="connsiteY30" fmla="*/ 294907 h 5519272"/>
              <a:gd name="connsiteX31" fmla="*/ 79493 w 99463"/>
              <a:gd name="connsiteY31" fmla="*/ 281499 h 5519272"/>
              <a:gd name="connsiteX32" fmla="*/ 84032 w 99463"/>
              <a:gd name="connsiteY32" fmla="*/ 274644 h 5519272"/>
              <a:gd name="connsiteX33" fmla="*/ 95444 w 99463"/>
              <a:gd name="connsiteY33" fmla="*/ 290337 h 5519272"/>
              <a:gd name="connsiteX34" fmla="*/ 99464 w 99463"/>
              <a:gd name="connsiteY34" fmla="*/ 311515 h 5519272"/>
              <a:gd name="connsiteX35" fmla="*/ 2204 w 99463"/>
              <a:gd name="connsiteY35" fmla="*/ 569719 h 5519272"/>
              <a:gd name="connsiteX36" fmla="*/ 97648 w 99463"/>
              <a:gd name="connsiteY36" fmla="*/ 569719 h 5519272"/>
              <a:gd name="connsiteX37" fmla="*/ 97648 w 99463"/>
              <a:gd name="connsiteY37" fmla="*/ 578555 h 5519272"/>
              <a:gd name="connsiteX38" fmla="*/ 2204 w 99463"/>
              <a:gd name="connsiteY38" fmla="*/ 578555 h 5519272"/>
              <a:gd name="connsiteX39" fmla="*/ 97648 w 99463"/>
              <a:gd name="connsiteY39" fmla="*/ 849538 h 5519272"/>
              <a:gd name="connsiteX40" fmla="*/ 2204 w 99463"/>
              <a:gd name="connsiteY40" fmla="*/ 849538 h 5519272"/>
              <a:gd name="connsiteX41" fmla="*/ 2204 w 99463"/>
              <a:gd name="connsiteY41" fmla="*/ 783567 h 5519272"/>
              <a:gd name="connsiteX42" fmla="*/ 9337 w 99463"/>
              <a:gd name="connsiteY42" fmla="*/ 783567 h 5519272"/>
              <a:gd name="connsiteX43" fmla="*/ 9337 w 99463"/>
              <a:gd name="connsiteY43" fmla="*/ 840701 h 5519272"/>
              <a:gd name="connsiteX44" fmla="*/ 46165 w 99463"/>
              <a:gd name="connsiteY44" fmla="*/ 840701 h 5519272"/>
              <a:gd name="connsiteX45" fmla="*/ 46165 w 99463"/>
              <a:gd name="connsiteY45" fmla="*/ 787681 h 5519272"/>
              <a:gd name="connsiteX46" fmla="*/ 53298 w 99463"/>
              <a:gd name="connsiteY46" fmla="*/ 787681 h 5519272"/>
              <a:gd name="connsiteX47" fmla="*/ 53298 w 99463"/>
              <a:gd name="connsiteY47" fmla="*/ 840701 h 5519272"/>
              <a:gd name="connsiteX48" fmla="*/ 97648 w 99463"/>
              <a:gd name="connsiteY48" fmla="*/ 840701 h 5519272"/>
              <a:gd name="connsiteX49" fmla="*/ 53298 w 99463"/>
              <a:gd name="connsiteY49" fmla="*/ 1111685 h 5519272"/>
              <a:gd name="connsiteX50" fmla="*/ 97648 w 99463"/>
              <a:gd name="connsiteY50" fmla="*/ 1111685 h 5519272"/>
              <a:gd name="connsiteX51" fmla="*/ 97648 w 99463"/>
              <a:gd name="connsiteY51" fmla="*/ 1120522 h 5519272"/>
              <a:gd name="connsiteX52" fmla="*/ 2204 w 99463"/>
              <a:gd name="connsiteY52" fmla="*/ 1120522 h 5519272"/>
              <a:gd name="connsiteX53" fmla="*/ 2204 w 99463"/>
              <a:gd name="connsiteY53" fmla="*/ 1054551 h 5519272"/>
              <a:gd name="connsiteX54" fmla="*/ 9337 w 99463"/>
              <a:gd name="connsiteY54" fmla="*/ 1054551 h 5519272"/>
              <a:gd name="connsiteX55" fmla="*/ 9337 w 99463"/>
              <a:gd name="connsiteY55" fmla="*/ 1111685 h 5519272"/>
              <a:gd name="connsiteX56" fmla="*/ 46165 w 99463"/>
              <a:gd name="connsiteY56" fmla="*/ 1111685 h 5519272"/>
              <a:gd name="connsiteX57" fmla="*/ 46165 w 99463"/>
              <a:gd name="connsiteY57" fmla="*/ 1058665 h 5519272"/>
              <a:gd name="connsiteX58" fmla="*/ 53298 w 99463"/>
              <a:gd name="connsiteY58" fmla="*/ 1058665 h 5519272"/>
              <a:gd name="connsiteX59" fmla="*/ 76251 w 99463"/>
              <a:gd name="connsiteY59" fmla="*/ 1420907 h 5519272"/>
              <a:gd name="connsiteX60" fmla="*/ 49926 w 99463"/>
              <a:gd name="connsiteY60" fmla="*/ 1427001 h 5519272"/>
              <a:gd name="connsiteX61" fmla="*/ 23731 w 99463"/>
              <a:gd name="connsiteY61" fmla="*/ 1420907 h 5519272"/>
              <a:gd name="connsiteX62" fmla="*/ 6484 w 99463"/>
              <a:gd name="connsiteY62" fmla="*/ 1403386 h 5519272"/>
              <a:gd name="connsiteX63" fmla="*/ 389 w 99463"/>
              <a:gd name="connsiteY63" fmla="*/ 1377180 h 5519272"/>
              <a:gd name="connsiteX64" fmla="*/ 6484 w 99463"/>
              <a:gd name="connsiteY64" fmla="*/ 1350975 h 5519272"/>
              <a:gd name="connsiteX65" fmla="*/ 23731 w 99463"/>
              <a:gd name="connsiteY65" fmla="*/ 1333454 h 5519272"/>
              <a:gd name="connsiteX66" fmla="*/ 49926 w 99463"/>
              <a:gd name="connsiteY66" fmla="*/ 1327207 h 5519272"/>
              <a:gd name="connsiteX67" fmla="*/ 76121 w 99463"/>
              <a:gd name="connsiteY67" fmla="*/ 1333454 h 5519272"/>
              <a:gd name="connsiteX68" fmla="*/ 93369 w 99463"/>
              <a:gd name="connsiteY68" fmla="*/ 1350975 h 5519272"/>
              <a:gd name="connsiteX69" fmla="*/ 99464 w 99463"/>
              <a:gd name="connsiteY69" fmla="*/ 1377180 h 5519272"/>
              <a:gd name="connsiteX70" fmla="*/ 93498 w 99463"/>
              <a:gd name="connsiteY70" fmla="*/ 1403386 h 5519272"/>
              <a:gd name="connsiteX71" fmla="*/ 76251 w 99463"/>
              <a:gd name="connsiteY71" fmla="*/ 1420907 h 5519272"/>
              <a:gd name="connsiteX72" fmla="*/ 72490 w 99463"/>
              <a:gd name="connsiteY72" fmla="*/ 1341529 h 5519272"/>
              <a:gd name="connsiteX73" fmla="*/ 49926 w 99463"/>
              <a:gd name="connsiteY73" fmla="*/ 1336348 h 5519272"/>
              <a:gd name="connsiteX74" fmla="*/ 27362 w 99463"/>
              <a:gd name="connsiteY74" fmla="*/ 1341529 h 5519272"/>
              <a:gd name="connsiteX75" fmla="*/ 12709 w 99463"/>
              <a:gd name="connsiteY75" fmla="*/ 1355850 h 5519272"/>
              <a:gd name="connsiteX76" fmla="*/ 7521 w 99463"/>
              <a:gd name="connsiteY76" fmla="*/ 1377180 h 5519272"/>
              <a:gd name="connsiteX77" fmla="*/ 12709 w 99463"/>
              <a:gd name="connsiteY77" fmla="*/ 1398663 h 5519272"/>
              <a:gd name="connsiteX78" fmla="*/ 27362 w 99463"/>
              <a:gd name="connsiteY78" fmla="*/ 1412984 h 5519272"/>
              <a:gd name="connsiteX79" fmla="*/ 49926 w 99463"/>
              <a:gd name="connsiteY79" fmla="*/ 1418012 h 5519272"/>
              <a:gd name="connsiteX80" fmla="*/ 72490 w 99463"/>
              <a:gd name="connsiteY80" fmla="*/ 1412984 h 5519272"/>
              <a:gd name="connsiteX81" fmla="*/ 87274 w 99463"/>
              <a:gd name="connsiteY81" fmla="*/ 1398663 h 5519272"/>
              <a:gd name="connsiteX82" fmla="*/ 92331 w 99463"/>
              <a:gd name="connsiteY82" fmla="*/ 1377180 h 5519272"/>
              <a:gd name="connsiteX83" fmla="*/ 87274 w 99463"/>
              <a:gd name="connsiteY83" fmla="*/ 1355850 h 5519272"/>
              <a:gd name="connsiteX84" fmla="*/ 72490 w 99463"/>
              <a:gd name="connsiteY84" fmla="*/ 1341529 h 5519272"/>
              <a:gd name="connsiteX85" fmla="*/ 99075 w 99463"/>
              <a:gd name="connsiteY85" fmla="*/ 1897610 h 5519272"/>
              <a:gd name="connsiteX86" fmla="*/ 94665 w 99463"/>
              <a:gd name="connsiteY86" fmla="*/ 1920159 h 5519272"/>
              <a:gd name="connsiteX87" fmla="*/ 82346 w 99463"/>
              <a:gd name="connsiteY87" fmla="*/ 1936766 h 5519272"/>
              <a:gd name="connsiteX88" fmla="*/ 78326 w 99463"/>
              <a:gd name="connsiteY88" fmla="*/ 1929452 h 5519272"/>
              <a:gd name="connsiteX89" fmla="*/ 88700 w 99463"/>
              <a:gd name="connsiteY89" fmla="*/ 1915740 h 5519272"/>
              <a:gd name="connsiteX90" fmla="*/ 92201 w 99463"/>
              <a:gd name="connsiteY90" fmla="*/ 1897457 h 5519272"/>
              <a:gd name="connsiteX91" fmla="*/ 89867 w 99463"/>
              <a:gd name="connsiteY91" fmla="*/ 1882069 h 5519272"/>
              <a:gd name="connsiteX92" fmla="*/ 83254 w 99463"/>
              <a:gd name="connsiteY92" fmla="*/ 1871404 h 5519272"/>
              <a:gd name="connsiteX93" fmla="*/ 73657 w 99463"/>
              <a:gd name="connsiteY93" fmla="*/ 1867443 h 5519272"/>
              <a:gd name="connsiteX94" fmla="*/ 64450 w 99463"/>
              <a:gd name="connsiteY94" fmla="*/ 1870642 h 5519272"/>
              <a:gd name="connsiteX95" fmla="*/ 57966 w 99463"/>
              <a:gd name="connsiteY95" fmla="*/ 1880698 h 5519272"/>
              <a:gd name="connsiteX96" fmla="*/ 52390 w 99463"/>
              <a:gd name="connsiteY96" fmla="*/ 1899133 h 5519272"/>
              <a:gd name="connsiteX97" fmla="*/ 46944 w 99463"/>
              <a:gd name="connsiteY97" fmla="*/ 1917721 h 5519272"/>
              <a:gd name="connsiteX98" fmla="*/ 39033 w 99463"/>
              <a:gd name="connsiteY98" fmla="*/ 1929757 h 5519272"/>
              <a:gd name="connsiteX99" fmla="*/ 25806 w 99463"/>
              <a:gd name="connsiteY99" fmla="*/ 1934480 h 5519272"/>
              <a:gd name="connsiteX100" fmla="*/ 12449 w 99463"/>
              <a:gd name="connsiteY100" fmla="*/ 1929757 h 5519272"/>
              <a:gd name="connsiteX101" fmla="*/ 3372 w 99463"/>
              <a:gd name="connsiteY101" fmla="*/ 1916350 h 5519272"/>
              <a:gd name="connsiteX102" fmla="*/ 0 w 99463"/>
              <a:gd name="connsiteY102" fmla="*/ 1896391 h 5519272"/>
              <a:gd name="connsiteX103" fmla="*/ 4020 w 99463"/>
              <a:gd name="connsiteY103" fmla="*/ 1875670 h 5519272"/>
              <a:gd name="connsiteX104" fmla="*/ 15302 w 99463"/>
              <a:gd name="connsiteY104" fmla="*/ 1860434 h 5519272"/>
              <a:gd name="connsiteX105" fmla="*/ 19452 w 99463"/>
              <a:gd name="connsiteY105" fmla="*/ 1867443 h 5519272"/>
              <a:gd name="connsiteX106" fmla="*/ 10245 w 99463"/>
              <a:gd name="connsiteY106" fmla="*/ 1880393 h 5519272"/>
              <a:gd name="connsiteX107" fmla="*/ 7003 w 99463"/>
              <a:gd name="connsiteY107" fmla="*/ 1896695 h 5519272"/>
              <a:gd name="connsiteX108" fmla="*/ 9467 w 99463"/>
              <a:gd name="connsiteY108" fmla="*/ 1911322 h 5519272"/>
              <a:gd name="connsiteX109" fmla="*/ 15950 w 99463"/>
              <a:gd name="connsiteY109" fmla="*/ 1921835 h 5519272"/>
              <a:gd name="connsiteX110" fmla="*/ 25158 w 99463"/>
              <a:gd name="connsiteY110" fmla="*/ 1925644 h 5519272"/>
              <a:gd name="connsiteX111" fmla="*/ 35273 w 99463"/>
              <a:gd name="connsiteY111" fmla="*/ 1921682 h 5519272"/>
              <a:gd name="connsiteX112" fmla="*/ 41497 w 99463"/>
              <a:gd name="connsiteY112" fmla="*/ 1911322 h 5519272"/>
              <a:gd name="connsiteX113" fmla="*/ 45906 w 99463"/>
              <a:gd name="connsiteY113" fmla="*/ 1895020 h 5519272"/>
              <a:gd name="connsiteX114" fmla="*/ 52131 w 99463"/>
              <a:gd name="connsiteY114" fmla="*/ 1874908 h 5519272"/>
              <a:gd name="connsiteX115" fmla="*/ 60560 w 99463"/>
              <a:gd name="connsiteY115" fmla="*/ 1862720 h 5519272"/>
              <a:gd name="connsiteX116" fmla="*/ 73009 w 99463"/>
              <a:gd name="connsiteY116" fmla="*/ 1858454 h 5519272"/>
              <a:gd name="connsiteX117" fmla="*/ 92201 w 99463"/>
              <a:gd name="connsiteY117" fmla="*/ 1868966 h 5519272"/>
              <a:gd name="connsiteX118" fmla="*/ 99075 w 99463"/>
              <a:gd name="connsiteY118" fmla="*/ 1897610 h 5519272"/>
              <a:gd name="connsiteX119" fmla="*/ 30863 w 99463"/>
              <a:gd name="connsiteY119" fmla="*/ 2132457 h 5519272"/>
              <a:gd name="connsiteX120" fmla="*/ 52131 w 99463"/>
              <a:gd name="connsiteY120" fmla="*/ 2143274 h 5519272"/>
              <a:gd name="connsiteX121" fmla="*/ 59393 w 99463"/>
              <a:gd name="connsiteY121" fmla="*/ 2174508 h 5519272"/>
              <a:gd name="connsiteX122" fmla="*/ 59393 w 99463"/>
              <a:gd name="connsiteY122" fmla="*/ 2199190 h 5519272"/>
              <a:gd name="connsiteX123" fmla="*/ 97648 w 99463"/>
              <a:gd name="connsiteY123" fmla="*/ 2199190 h 5519272"/>
              <a:gd name="connsiteX124" fmla="*/ 97648 w 99463"/>
              <a:gd name="connsiteY124" fmla="*/ 2208026 h 5519272"/>
              <a:gd name="connsiteX125" fmla="*/ 2204 w 99463"/>
              <a:gd name="connsiteY125" fmla="*/ 2208026 h 5519272"/>
              <a:gd name="connsiteX126" fmla="*/ 2204 w 99463"/>
              <a:gd name="connsiteY126" fmla="*/ 2175117 h 5519272"/>
              <a:gd name="connsiteX127" fmla="*/ 9596 w 99463"/>
              <a:gd name="connsiteY127" fmla="*/ 2143579 h 5519272"/>
              <a:gd name="connsiteX128" fmla="*/ 30863 w 99463"/>
              <a:gd name="connsiteY128" fmla="*/ 2132457 h 5519272"/>
              <a:gd name="connsiteX129" fmla="*/ 30863 w 99463"/>
              <a:gd name="connsiteY129" fmla="*/ 2141446 h 5519272"/>
              <a:gd name="connsiteX130" fmla="*/ 14783 w 99463"/>
              <a:gd name="connsiteY130" fmla="*/ 2150435 h 5519272"/>
              <a:gd name="connsiteX131" fmla="*/ 9337 w 99463"/>
              <a:gd name="connsiteY131" fmla="*/ 2176031 h 5519272"/>
              <a:gd name="connsiteX132" fmla="*/ 9337 w 99463"/>
              <a:gd name="connsiteY132" fmla="*/ 2199190 h 5519272"/>
              <a:gd name="connsiteX133" fmla="*/ 52390 w 99463"/>
              <a:gd name="connsiteY133" fmla="*/ 2199190 h 5519272"/>
              <a:gd name="connsiteX134" fmla="*/ 52390 w 99463"/>
              <a:gd name="connsiteY134" fmla="*/ 2176031 h 5519272"/>
              <a:gd name="connsiteX135" fmla="*/ 46943 w 99463"/>
              <a:gd name="connsiteY135" fmla="*/ 2150435 h 5519272"/>
              <a:gd name="connsiteX136" fmla="*/ 30863 w 99463"/>
              <a:gd name="connsiteY136" fmla="*/ 2141446 h 5519272"/>
              <a:gd name="connsiteX137" fmla="*/ 97648 w 99463"/>
              <a:gd name="connsiteY137" fmla="*/ 2516158 h 5519272"/>
              <a:gd name="connsiteX138" fmla="*/ 2204 w 99463"/>
              <a:gd name="connsiteY138" fmla="*/ 2547391 h 5519272"/>
              <a:gd name="connsiteX139" fmla="*/ 2204 w 99463"/>
              <a:gd name="connsiteY139" fmla="*/ 2537945 h 5519272"/>
              <a:gd name="connsiteX140" fmla="*/ 84161 w 99463"/>
              <a:gd name="connsiteY140" fmla="*/ 2511435 h 5519272"/>
              <a:gd name="connsiteX141" fmla="*/ 84161 w 99463"/>
              <a:gd name="connsiteY141" fmla="*/ 2510673 h 5519272"/>
              <a:gd name="connsiteX142" fmla="*/ 2204 w 99463"/>
              <a:gd name="connsiteY142" fmla="*/ 2482791 h 5519272"/>
              <a:gd name="connsiteX143" fmla="*/ 2204 w 99463"/>
              <a:gd name="connsiteY143" fmla="*/ 2473193 h 5519272"/>
              <a:gd name="connsiteX144" fmla="*/ 84161 w 99463"/>
              <a:gd name="connsiteY144" fmla="*/ 2445159 h 5519272"/>
              <a:gd name="connsiteX145" fmla="*/ 84161 w 99463"/>
              <a:gd name="connsiteY145" fmla="*/ 2444702 h 5519272"/>
              <a:gd name="connsiteX146" fmla="*/ 2204 w 99463"/>
              <a:gd name="connsiteY146" fmla="*/ 2417887 h 5519272"/>
              <a:gd name="connsiteX147" fmla="*/ 2204 w 99463"/>
              <a:gd name="connsiteY147" fmla="*/ 2408593 h 5519272"/>
              <a:gd name="connsiteX148" fmla="*/ 97648 w 99463"/>
              <a:gd name="connsiteY148" fmla="*/ 2439826 h 5519272"/>
              <a:gd name="connsiteX149" fmla="*/ 97648 w 99463"/>
              <a:gd name="connsiteY149" fmla="*/ 2449120 h 5519272"/>
              <a:gd name="connsiteX150" fmla="*/ 15042 w 99463"/>
              <a:gd name="connsiteY150" fmla="*/ 2477611 h 5519272"/>
              <a:gd name="connsiteX151" fmla="*/ 15042 w 99463"/>
              <a:gd name="connsiteY151" fmla="*/ 2478373 h 5519272"/>
              <a:gd name="connsiteX152" fmla="*/ 97648 w 99463"/>
              <a:gd name="connsiteY152" fmla="*/ 2506864 h 5519272"/>
              <a:gd name="connsiteX153" fmla="*/ 90515 w 99463"/>
              <a:gd name="connsiteY153" fmla="*/ 2971886 h 5519272"/>
              <a:gd name="connsiteX154" fmla="*/ 97648 w 99463"/>
              <a:gd name="connsiteY154" fmla="*/ 2971886 h 5519272"/>
              <a:gd name="connsiteX155" fmla="*/ 97648 w 99463"/>
              <a:gd name="connsiteY155" fmla="*/ 3041209 h 5519272"/>
              <a:gd name="connsiteX156" fmla="*/ 2204 w 99463"/>
              <a:gd name="connsiteY156" fmla="*/ 3041209 h 5519272"/>
              <a:gd name="connsiteX157" fmla="*/ 2204 w 99463"/>
              <a:gd name="connsiteY157" fmla="*/ 2973866 h 5519272"/>
              <a:gd name="connsiteX158" fmla="*/ 9337 w 99463"/>
              <a:gd name="connsiteY158" fmla="*/ 2973866 h 5519272"/>
              <a:gd name="connsiteX159" fmla="*/ 9337 w 99463"/>
              <a:gd name="connsiteY159" fmla="*/ 3032372 h 5519272"/>
              <a:gd name="connsiteX160" fmla="*/ 44350 w 99463"/>
              <a:gd name="connsiteY160" fmla="*/ 3032372 h 5519272"/>
              <a:gd name="connsiteX161" fmla="*/ 44350 w 99463"/>
              <a:gd name="connsiteY161" fmla="*/ 2977218 h 5519272"/>
              <a:gd name="connsiteX162" fmla="*/ 51352 w 99463"/>
              <a:gd name="connsiteY162" fmla="*/ 2977218 h 5519272"/>
              <a:gd name="connsiteX163" fmla="*/ 51352 w 99463"/>
              <a:gd name="connsiteY163" fmla="*/ 3032372 h 5519272"/>
              <a:gd name="connsiteX164" fmla="*/ 90515 w 99463"/>
              <a:gd name="connsiteY164" fmla="*/ 3032372 h 5519272"/>
              <a:gd name="connsiteX165" fmla="*/ 84032 w 99463"/>
              <a:gd name="connsiteY165" fmla="*/ 3246524 h 5519272"/>
              <a:gd name="connsiteX166" fmla="*/ 95444 w 99463"/>
              <a:gd name="connsiteY166" fmla="*/ 3262216 h 5519272"/>
              <a:gd name="connsiteX167" fmla="*/ 99464 w 99463"/>
              <a:gd name="connsiteY167" fmla="*/ 3283394 h 5519272"/>
              <a:gd name="connsiteX168" fmla="*/ 93498 w 99463"/>
              <a:gd name="connsiteY168" fmla="*/ 3310514 h 5519272"/>
              <a:gd name="connsiteX169" fmla="*/ 76121 w 99463"/>
              <a:gd name="connsiteY169" fmla="*/ 3328492 h 5519272"/>
              <a:gd name="connsiteX170" fmla="*/ 49408 w 99463"/>
              <a:gd name="connsiteY170" fmla="*/ 3334739 h 5519272"/>
              <a:gd name="connsiteX171" fmla="*/ 23342 w 99463"/>
              <a:gd name="connsiteY171" fmla="*/ 3328492 h 5519272"/>
              <a:gd name="connsiteX172" fmla="*/ 6354 w 99463"/>
              <a:gd name="connsiteY172" fmla="*/ 3310514 h 5519272"/>
              <a:gd name="connsiteX173" fmla="*/ 389 w 99463"/>
              <a:gd name="connsiteY173" fmla="*/ 3283394 h 5519272"/>
              <a:gd name="connsiteX174" fmla="*/ 4539 w 99463"/>
              <a:gd name="connsiteY174" fmla="*/ 3262521 h 5519272"/>
              <a:gd name="connsiteX175" fmla="*/ 15821 w 99463"/>
              <a:gd name="connsiteY175" fmla="*/ 3246371 h 5519272"/>
              <a:gd name="connsiteX176" fmla="*/ 20230 w 99463"/>
              <a:gd name="connsiteY176" fmla="*/ 3253380 h 5519272"/>
              <a:gd name="connsiteX177" fmla="*/ 11023 w 99463"/>
              <a:gd name="connsiteY177" fmla="*/ 3266940 h 5519272"/>
              <a:gd name="connsiteX178" fmla="*/ 7521 w 99463"/>
              <a:gd name="connsiteY178" fmla="*/ 3283547 h 5519272"/>
              <a:gd name="connsiteX179" fmla="*/ 12579 w 99463"/>
              <a:gd name="connsiteY179" fmla="*/ 3305943 h 5519272"/>
              <a:gd name="connsiteX180" fmla="*/ 26973 w 99463"/>
              <a:gd name="connsiteY180" fmla="*/ 3320570 h 5519272"/>
              <a:gd name="connsiteX181" fmla="*/ 49408 w 99463"/>
              <a:gd name="connsiteY181" fmla="*/ 3325750 h 5519272"/>
              <a:gd name="connsiteX182" fmla="*/ 72361 w 99463"/>
              <a:gd name="connsiteY182" fmla="*/ 3320570 h 5519272"/>
              <a:gd name="connsiteX183" fmla="*/ 87144 w 99463"/>
              <a:gd name="connsiteY183" fmla="*/ 3305943 h 5519272"/>
              <a:gd name="connsiteX184" fmla="*/ 92331 w 99463"/>
              <a:gd name="connsiteY184" fmla="*/ 3283547 h 5519272"/>
              <a:gd name="connsiteX185" fmla="*/ 89089 w 99463"/>
              <a:gd name="connsiteY185" fmla="*/ 3266787 h 5519272"/>
              <a:gd name="connsiteX186" fmla="*/ 79493 w 99463"/>
              <a:gd name="connsiteY186" fmla="*/ 3253380 h 5519272"/>
              <a:gd name="connsiteX187" fmla="*/ 97648 w 99463"/>
              <a:gd name="connsiteY187" fmla="*/ 3550440 h 5519272"/>
              <a:gd name="connsiteX188" fmla="*/ 2204 w 99463"/>
              <a:gd name="connsiteY188" fmla="*/ 3550440 h 5519272"/>
              <a:gd name="connsiteX189" fmla="*/ 2204 w 99463"/>
              <a:gd name="connsiteY189" fmla="*/ 3541603 h 5519272"/>
              <a:gd name="connsiteX190" fmla="*/ 97648 w 99463"/>
              <a:gd name="connsiteY190" fmla="*/ 3541603 h 5519272"/>
              <a:gd name="connsiteX191" fmla="*/ 53298 w 99463"/>
              <a:gd name="connsiteY191" fmla="*/ 3812584 h 5519272"/>
              <a:gd name="connsiteX192" fmla="*/ 97648 w 99463"/>
              <a:gd name="connsiteY192" fmla="*/ 3812584 h 5519272"/>
              <a:gd name="connsiteX193" fmla="*/ 97648 w 99463"/>
              <a:gd name="connsiteY193" fmla="*/ 3821421 h 5519272"/>
              <a:gd name="connsiteX194" fmla="*/ 2204 w 99463"/>
              <a:gd name="connsiteY194" fmla="*/ 3821421 h 5519272"/>
              <a:gd name="connsiteX195" fmla="*/ 2204 w 99463"/>
              <a:gd name="connsiteY195" fmla="*/ 3755450 h 5519272"/>
              <a:gd name="connsiteX196" fmla="*/ 9337 w 99463"/>
              <a:gd name="connsiteY196" fmla="*/ 3755450 h 5519272"/>
              <a:gd name="connsiteX197" fmla="*/ 9337 w 99463"/>
              <a:gd name="connsiteY197" fmla="*/ 3812584 h 5519272"/>
              <a:gd name="connsiteX198" fmla="*/ 46165 w 99463"/>
              <a:gd name="connsiteY198" fmla="*/ 3812584 h 5519272"/>
              <a:gd name="connsiteX199" fmla="*/ 46165 w 99463"/>
              <a:gd name="connsiteY199" fmla="*/ 3759563 h 5519272"/>
              <a:gd name="connsiteX200" fmla="*/ 53298 w 99463"/>
              <a:gd name="connsiteY200" fmla="*/ 3759563 h 5519272"/>
              <a:gd name="connsiteX201" fmla="*/ 97648 w 99463"/>
              <a:gd name="connsiteY201" fmla="*/ 4092402 h 5519272"/>
              <a:gd name="connsiteX202" fmla="*/ 2204 w 99463"/>
              <a:gd name="connsiteY202" fmla="*/ 4092402 h 5519272"/>
              <a:gd name="connsiteX203" fmla="*/ 2204 w 99463"/>
              <a:gd name="connsiteY203" fmla="*/ 4026431 h 5519272"/>
              <a:gd name="connsiteX204" fmla="*/ 9337 w 99463"/>
              <a:gd name="connsiteY204" fmla="*/ 4026431 h 5519272"/>
              <a:gd name="connsiteX205" fmla="*/ 9337 w 99463"/>
              <a:gd name="connsiteY205" fmla="*/ 4083566 h 5519272"/>
              <a:gd name="connsiteX206" fmla="*/ 46165 w 99463"/>
              <a:gd name="connsiteY206" fmla="*/ 4083566 h 5519272"/>
              <a:gd name="connsiteX207" fmla="*/ 46165 w 99463"/>
              <a:gd name="connsiteY207" fmla="*/ 4030545 h 5519272"/>
              <a:gd name="connsiteX208" fmla="*/ 53298 w 99463"/>
              <a:gd name="connsiteY208" fmla="*/ 4030545 h 5519272"/>
              <a:gd name="connsiteX209" fmla="*/ 53298 w 99463"/>
              <a:gd name="connsiteY209" fmla="*/ 4083566 h 5519272"/>
              <a:gd name="connsiteX210" fmla="*/ 97648 w 99463"/>
              <a:gd name="connsiteY210" fmla="*/ 4083566 h 5519272"/>
              <a:gd name="connsiteX211" fmla="*/ 99464 w 99463"/>
              <a:gd name="connsiteY211" fmla="*/ 4349062 h 5519272"/>
              <a:gd name="connsiteX212" fmla="*/ 93498 w 99463"/>
              <a:gd name="connsiteY212" fmla="*/ 4375268 h 5519272"/>
              <a:gd name="connsiteX213" fmla="*/ 76251 w 99463"/>
              <a:gd name="connsiteY213" fmla="*/ 4392789 h 5519272"/>
              <a:gd name="connsiteX214" fmla="*/ 49926 w 99463"/>
              <a:gd name="connsiteY214" fmla="*/ 4398883 h 5519272"/>
              <a:gd name="connsiteX215" fmla="*/ 23731 w 99463"/>
              <a:gd name="connsiteY215" fmla="*/ 4392789 h 5519272"/>
              <a:gd name="connsiteX216" fmla="*/ 6484 w 99463"/>
              <a:gd name="connsiteY216" fmla="*/ 4375268 h 5519272"/>
              <a:gd name="connsiteX217" fmla="*/ 389 w 99463"/>
              <a:gd name="connsiteY217" fmla="*/ 4349062 h 5519272"/>
              <a:gd name="connsiteX218" fmla="*/ 6484 w 99463"/>
              <a:gd name="connsiteY218" fmla="*/ 4322857 h 5519272"/>
              <a:gd name="connsiteX219" fmla="*/ 23731 w 99463"/>
              <a:gd name="connsiteY219" fmla="*/ 4305335 h 5519272"/>
              <a:gd name="connsiteX220" fmla="*/ 49926 w 99463"/>
              <a:gd name="connsiteY220" fmla="*/ 4299089 h 5519272"/>
              <a:gd name="connsiteX221" fmla="*/ 76121 w 99463"/>
              <a:gd name="connsiteY221" fmla="*/ 4305335 h 5519272"/>
              <a:gd name="connsiteX222" fmla="*/ 93369 w 99463"/>
              <a:gd name="connsiteY222" fmla="*/ 4322857 h 5519272"/>
              <a:gd name="connsiteX223" fmla="*/ 99464 w 99463"/>
              <a:gd name="connsiteY223" fmla="*/ 4349062 h 5519272"/>
              <a:gd name="connsiteX224" fmla="*/ 92331 w 99463"/>
              <a:gd name="connsiteY224" fmla="*/ 4349062 h 5519272"/>
              <a:gd name="connsiteX225" fmla="*/ 87274 w 99463"/>
              <a:gd name="connsiteY225" fmla="*/ 4327732 h 5519272"/>
              <a:gd name="connsiteX226" fmla="*/ 72490 w 99463"/>
              <a:gd name="connsiteY226" fmla="*/ 4313410 h 5519272"/>
              <a:gd name="connsiteX227" fmla="*/ 49926 w 99463"/>
              <a:gd name="connsiteY227" fmla="*/ 4308230 h 5519272"/>
              <a:gd name="connsiteX228" fmla="*/ 27362 w 99463"/>
              <a:gd name="connsiteY228" fmla="*/ 4313410 h 5519272"/>
              <a:gd name="connsiteX229" fmla="*/ 12709 w 99463"/>
              <a:gd name="connsiteY229" fmla="*/ 4327732 h 5519272"/>
              <a:gd name="connsiteX230" fmla="*/ 7521 w 99463"/>
              <a:gd name="connsiteY230" fmla="*/ 4349062 h 5519272"/>
              <a:gd name="connsiteX231" fmla="*/ 12709 w 99463"/>
              <a:gd name="connsiteY231" fmla="*/ 4370545 h 5519272"/>
              <a:gd name="connsiteX232" fmla="*/ 27362 w 99463"/>
              <a:gd name="connsiteY232" fmla="*/ 4384866 h 5519272"/>
              <a:gd name="connsiteX233" fmla="*/ 49926 w 99463"/>
              <a:gd name="connsiteY233" fmla="*/ 4389894 h 5519272"/>
              <a:gd name="connsiteX234" fmla="*/ 72490 w 99463"/>
              <a:gd name="connsiteY234" fmla="*/ 4384866 h 5519272"/>
              <a:gd name="connsiteX235" fmla="*/ 87274 w 99463"/>
              <a:gd name="connsiteY235" fmla="*/ 4370545 h 5519272"/>
              <a:gd name="connsiteX236" fmla="*/ 92331 w 99463"/>
              <a:gd name="connsiteY236" fmla="*/ 4349062 h 5519272"/>
              <a:gd name="connsiteX237" fmla="*/ 82346 w 99463"/>
              <a:gd name="connsiteY237" fmla="*/ 4908648 h 5519272"/>
              <a:gd name="connsiteX238" fmla="*/ 78326 w 99463"/>
              <a:gd name="connsiteY238" fmla="*/ 4901334 h 5519272"/>
              <a:gd name="connsiteX239" fmla="*/ 88700 w 99463"/>
              <a:gd name="connsiteY239" fmla="*/ 4887622 h 5519272"/>
              <a:gd name="connsiteX240" fmla="*/ 92201 w 99463"/>
              <a:gd name="connsiteY240" fmla="*/ 4869339 h 5519272"/>
              <a:gd name="connsiteX241" fmla="*/ 89867 w 99463"/>
              <a:gd name="connsiteY241" fmla="*/ 4853951 h 5519272"/>
              <a:gd name="connsiteX242" fmla="*/ 83254 w 99463"/>
              <a:gd name="connsiteY242" fmla="*/ 4843286 h 5519272"/>
              <a:gd name="connsiteX243" fmla="*/ 73657 w 99463"/>
              <a:gd name="connsiteY243" fmla="*/ 4839325 h 5519272"/>
              <a:gd name="connsiteX244" fmla="*/ 64450 w 99463"/>
              <a:gd name="connsiteY244" fmla="*/ 4842524 h 5519272"/>
              <a:gd name="connsiteX245" fmla="*/ 57966 w 99463"/>
              <a:gd name="connsiteY245" fmla="*/ 4852580 h 5519272"/>
              <a:gd name="connsiteX246" fmla="*/ 52390 w 99463"/>
              <a:gd name="connsiteY246" fmla="*/ 4871015 h 5519272"/>
              <a:gd name="connsiteX247" fmla="*/ 46944 w 99463"/>
              <a:gd name="connsiteY247" fmla="*/ 4889603 h 5519272"/>
              <a:gd name="connsiteX248" fmla="*/ 39033 w 99463"/>
              <a:gd name="connsiteY248" fmla="*/ 4901639 h 5519272"/>
              <a:gd name="connsiteX249" fmla="*/ 25806 w 99463"/>
              <a:gd name="connsiteY249" fmla="*/ 4906362 h 5519272"/>
              <a:gd name="connsiteX250" fmla="*/ 12449 w 99463"/>
              <a:gd name="connsiteY250" fmla="*/ 4901639 h 5519272"/>
              <a:gd name="connsiteX251" fmla="*/ 3372 w 99463"/>
              <a:gd name="connsiteY251" fmla="*/ 4888232 h 5519272"/>
              <a:gd name="connsiteX252" fmla="*/ 0 w 99463"/>
              <a:gd name="connsiteY252" fmla="*/ 4868273 h 5519272"/>
              <a:gd name="connsiteX253" fmla="*/ 4020 w 99463"/>
              <a:gd name="connsiteY253" fmla="*/ 4847552 h 5519272"/>
              <a:gd name="connsiteX254" fmla="*/ 15302 w 99463"/>
              <a:gd name="connsiteY254" fmla="*/ 4832316 h 5519272"/>
              <a:gd name="connsiteX255" fmla="*/ 19452 w 99463"/>
              <a:gd name="connsiteY255" fmla="*/ 4839325 h 5519272"/>
              <a:gd name="connsiteX256" fmla="*/ 10245 w 99463"/>
              <a:gd name="connsiteY256" fmla="*/ 4852275 h 5519272"/>
              <a:gd name="connsiteX257" fmla="*/ 7003 w 99463"/>
              <a:gd name="connsiteY257" fmla="*/ 4868577 h 5519272"/>
              <a:gd name="connsiteX258" fmla="*/ 9467 w 99463"/>
              <a:gd name="connsiteY258" fmla="*/ 4883204 h 5519272"/>
              <a:gd name="connsiteX259" fmla="*/ 15950 w 99463"/>
              <a:gd name="connsiteY259" fmla="*/ 4893716 h 5519272"/>
              <a:gd name="connsiteX260" fmla="*/ 25158 w 99463"/>
              <a:gd name="connsiteY260" fmla="*/ 4897525 h 5519272"/>
              <a:gd name="connsiteX261" fmla="*/ 35273 w 99463"/>
              <a:gd name="connsiteY261" fmla="*/ 4893564 h 5519272"/>
              <a:gd name="connsiteX262" fmla="*/ 41497 w 99463"/>
              <a:gd name="connsiteY262" fmla="*/ 4883204 h 5519272"/>
              <a:gd name="connsiteX263" fmla="*/ 45906 w 99463"/>
              <a:gd name="connsiteY263" fmla="*/ 4866901 h 5519272"/>
              <a:gd name="connsiteX264" fmla="*/ 52131 w 99463"/>
              <a:gd name="connsiteY264" fmla="*/ 4846790 h 5519272"/>
              <a:gd name="connsiteX265" fmla="*/ 60560 w 99463"/>
              <a:gd name="connsiteY265" fmla="*/ 4834602 h 5519272"/>
              <a:gd name="connsiteX266" fmla="*/ 73009 w 99463"/>
              <a:gd name="connsiteY266" fmla="*/ 4830336 h 5519272"/>
              <a:gd name="connsiteX267" fmla="*/ 92201 w 99463"/>
              <a:gd name="connsiteY267" fmla="*/ 4840848 h 5519272"/>
              <a:gd name="connsiteX268" fmla="*/ 99075 w 99463"/>
              <a:gd name="connsiteY268" fmla="*/ 4869491 h 5519272"/>
              <a:gd name="connsiteX269" fmla="*/ 94665 w 99463"/>
              <a:gd name="connsiteY269" fmla="*/ 4892040 h 5519272"/>
              <a:gd name="connsiteX270" fmla="*/ 82346 w 99463"/>
              <a:gd name="connsiteY270" fmla="*/ 4908648 h 5519272"/>
              <a:gd name="connsiteX271" fmla="*/ 2204 w 99463"/>
              <a:gd name="connsiteY271" fmla="*/ 5146999 h 5519272"/>
              <a:gd name="connsiteX272" fmla="*/ 9596 w 99463"/>
              <a:gd name="connsiteY272" fmla="*/ 5115461 h 5519272"/>
              <a:gd name="connsiteX273" fmla="*/ 30863 w 99463"/>
              <a:gd name="connsiteY273" fmla="*/ 5104339 h 5519272"/>
              <a:gd name="connsiteX274" fmla="*/ 52131 w 99463"/>
              <a:gd name="connsiteY274" fmla="*/ 5115156 h 5519272"/>
              <a:gd name="connsiteX275" fmla="*/ 59393 w 99463"/>
              <a:gd name="connsiteY275" fmla="*/ 5146389 h 5519272"/>
              <a:gd name="connsiteX276" fmla="*/ 59393 w 99463"/>
              <a:gd name="connsiteY276" fmla="*/ 5171071 h 5519272"/>
              <a:gd name="connsiteX277" fmla="*/ 97648 w 99463"/>
              <a:gd name="connsiteY277" fmla="*/ 5171071 h 5519272"/>
              <a:gd name="connsiteX278" fmla="*/ 97648 w 99463"/>
              <a:gd name="connsiteY278" fmla="*/ 5179908 h 5519272"/>
              <a:gd name="connsiteX279" fmla="*/ 2204 w 99463"/>
              <a:gd name="connsiteY279" fmla="*/ 5179908 h 5519272"/>
              <a:gd name="connsiteX280" fmla="*/ 52390 w 99463"/>
              <a:gd name="connsiteY280" fmla="*/ 5147913 h 5519272"/>
              <a:gd name="connsiteX281" fmla="*/ 46943 w 99463"/>
              <a:gd name="connsiteY281" fmla="*/ 5122317 h 5519272"/>
              <a:gd name="connsiteX282" fmla="*/ 30863 w 99463"/>
              <a:gd name="connsiteY282" fmla="*/ 5113328 h 5519272"/>
              <a:gd name="connsiteX283" fmla="*/ 14783 w 99463"/>
              <a:gd name="connsiteY283" fmla="*/ 5122317 h 5519272"/>
              <a:gd name="connsiteX284" fmla="*/ 9337 w 99463"/>
              <a:gd name="connsiteY284" fmla="*/ 5147913 h 5519272"/>
              <a:gd name="connsiteX285" fmla="*/ 9337 w 99463"/>
              <a:gd name="connsiteY285" fmla="*/ 5171071 h 5519272"/>
              <a:gd name="connsiteX286" fmla="*/ 52390 w 99463"/>
              <a:gd name="connsiteY286" fmla="*/ 5171071 h 5519272"/>
              <a:gd name="connsiteX287" fmla="*/ 2204 w 99463"/>
              <a:gd name="connsiteY287" fmla="*/ 5509826 h 5519272"/>
              <a:gd name="connsiteX288" fmla="*/ 84161 w 99463"/>
              <a:gd name="connsiteY288" fmla="*/ 5483316 h 5519272"/>
              <a:gd name="connsiteX289" fmla="*/ 84161 w 99463"/>
              <a:gd name="connsiteY289" fmla="*/ 5482555 h 5519272"/>
              <a:gd name="connsiteX290" fmla="*/ 2204 w 99463"/>
              <a:gd name="connsiteY290" fmla="*/ 5454673 h 5519272"/>
              <a:gd name="connsiteX291" fmla="*/ 2204 w 99463"/>
              <a:gd name="connsiteY291" fmla="*/ 5445075 h 5519272"/>
              <a:gd name="connsiteX292" fmla="*/ 84161 w 99463"/>
              <a:gd name="connsiteY292" fmla="*/ 5417041 h 5519272"/>
              <a:gd name="connsiteX293" fmla="*/ 84161 w 99463"/>
              <a:gd name="connsiteY293" fmla="*/ 5416583 h 5519272"/>
              <a:gd name="connsiteX294" fmla="*/ 2204 w 99463"/>
              <a:gd name="connsiteY294" fmla="*/ 5389768 h 5519272"/>
              <a:gd name="connsiteX295" fmla="*/ 2204 w 99463"/>
              <a:gd name="connsiteY295" fmla="*/ 5380475 h 5519272"/>
              <a:gd name="connsiteX296" fmla="*/ 97648 w 99463"/>
              <a:gd name="connsiteY296" fmla="*/ 5411708 h 5519272"/>
              <a:gd name="connsiteX297" fmla="*/ 97648 w 99463"/>
              <a:gd name="connsiteY297" fmla="*/ 5421002 h 5519272"/>
              <a:gd name="connsiteX298" fmla="*/ 15042 w 99463"/>
              <a:gd name="connsiteY298" fmla="*/ 5449493 h 5519272"/>
              <a:gd name="connsiteX299" fmla="*/ 15042 w 99463"/>
              <a:gd name="connsiteY299" fmla="*/ 5450255 h 5519272"/>
              <a:gd name="connsiteX300" fmla="*/ 97648 w 99463"/>
              <a:gd name="connsiteY300" fmla="*/ 5478745 h 5519272"/>
              <a:gd name="connsiteX301" fmla="*/ 97648 w 99463"/>
              <a:gd name="connsiteY301" fmla="*/ 5488039 h 5519272"/>
              <a:gd name="connsiteX302" fmla="*/ 2204 w 99463"/>
              <a:gd name="connsiteY302" fmla="*/ 5519273 h 551927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</a:cxnLst>
            <a:rect l="l" t="t" r="r" b="b"/>
            <a:pathLst>
              <a:path w="99463" h="5519272">
                <a:moveTo>
                  <a:pt x="90515" y="0"/>
                </a:moveTo>
                <a:lnTo>
                  <a:pt x="97648" y="0"/>
                </a:lnTo>
                <a:lnTo>
                  <a:pt x="97648" y="69323"/>
                </a:lnTo>
                <a:lnTo>
                  <a:pt x="2204" y="69323"/>
                </a:lnTo>
                <a:lnTo>
                  <a:pt x="2204" y="1981"/>
                </a:lnTo>
                <a:lnTo>
                  <a:pt x="9337" y="1981"/>
                </a:lnTo>
                <a:lnTo>
                  <a:pt x="9337" y="60486"/>
                </a:lnTo>
                <a:lnTo>
                  <a:pt x="44350" y="60486"/>
                </a:lnTo>
                <a:lnTo>
                  <a:pt x="44350" y="5333"/>
                </a:lnTo>
                <a:lnTo>
                  <a:pt x="51352" y="5333"/>
                </a:lnTo>
                <a:lnTo>
                  <a:pt x="51352" y="60486"/>
                </a:lnTo>
                <a:lnTo>
                  <a:pt x="90515" y="60486"/>
                </a:lnTo>
                <a:close/>
                <a:moveTo>
                  <a:pt x="99464" y="311515"/>
                </a:moveTo>
                <a:cubicBezTo>
                  <a:pt x="99464" y="321875"/>
                  <a:pt x="97475" y="330914"/>
                  <a:pt x="93498" y="338633"/>
                </a:cubicBezTo>
                <a:cubicBezTo>
                  <a:pt x="89435" y="346353"/>
                  <a:pt x="83643" y="352347"/>
                  <a:pt x="76121" y="356613"/>
                </a:cubicBezTo>
                <a:cubicBezTo>
                  <a:pt x="68514" y="360777"/>
                  <a:pt x="59609" y="362860"/>
                  <a:pt x="49408" y="362860"/>
                </a:cubicBezTo>
                <a:cubicBezTo>
                  <a:pt x="39379" y="362860"/>
                  <a:pt x="30691" y="360777"/>
                  <a:pt x="23342" y="356613"/>
                </a:cubicBezTo>
                <a:cubicBezTo>
                  <a:pt x="15907" y="352347"/>
                  <a:pt x="10245" y="346353"/>
                  <a:pt x="6354" y="338633"/>
                </a:cubicBezTo>
                <a:cubicBezTo>
                  <a:pt x="2378" y="330914"/>
                  <a:pt x="389" y="321875"/>
                  <a:pt x="389" y="311515"/>
                </a:cubicBezTo>
                <a:cubicBezTo>
                  <a:pt x="389" y="304100"/>
                  <a:pt x="1772" y="297141"/>
                  <a:pt x="4539" y="290641"/>
                </a:cubicBezTo>
                <a:cubicBezTo>
                  <a:pt x="7219" y="284039"/>
                  <a:pt x="10980" y="278655"/>
                  <a:pt x="15821" y="274491"/>
                </a:cubicBezTo>
                <a:lnTo>
                  <a:pt x="20230" y="281499"/>
                </a:lnTo>
                <a:cubicBezTo>
                  <a:pt x="16340" y="284953"/>
                  <a:pt x="13271" y="289474"/>
                  <a:pt x="11023" y="295060"/>
                </a:cubicBezTo>
                <a:cubicBezTo>
                  <a:pt x="8689" y="300545"/>
                  <a:pt x="7521" y="306080"/>
                  <a:pt x="7521" y="311666"/>
                </a:cubicBezTo>
                <a:cubicBezTo>
                  <a:pt x="7521" y="320198"/>
                  <a:pt x="9207" y="327665"/>
                  <a:pt x="12579" y="334064"/>
                </a:cubicBezTo>
                <a:cubicBezTo>
                  <a:pt x="15864" y="340361"/>
                  <a:pt x="20662" y="345237"/>
                  <a:pt x="26973" y="348690"/>
                </a:cubicBezTo>
                <a:cubicBezTo>
                  <a:pt x="33284" y="352144"/>
                  <a:pt x="40762" y="353871"/>
                  <a:pt x="49408" y="353871"/>
                </a:cubicBezTo>
                <a:cubicBezTo>
                  <a:pt x="58226" y="353871"/>
                  <a:pt x="65877" y="352144"/>
                  <a:pt x="72361" y="348690"/>
                </a:cubicBezTo>
                <a:cubicBezTo>
                  <a:pt x="78758" y="345237"/>
                  <a:pt x="83686" y="340361"/>
                  <a:pt x="87144" y="334064"/>
                </a:cubicBezTo>
                <a:cubicBezTo>
                  <a:pt x="90602" y="327665"/>
                  <a:pt x="92331" y="320198"/>
                  <a:pt x="92331" y="311666"/>
                </a:cubicBezTo>
                <a:cubicBezTo>
                  <a:pt x="92331" y="305775"/>
                  <a:pt x="91251" y="300188"/>
                  <a:pt x="89089" y="294907"/>
                </a:cubicBezTo>
                <a:cubicBezTo>
                  <a:pt x="86842" y="289523"/>
                  <a:pt x="83643" y="285054"/>
                  <a:pt x="79493" y="281499"/>
                </a:cubicBezTo>
                <a:lnTo>
                  <a:pt x="84032" y="274644"/>
                </a:lnTo>
                <a:cubicBezTo>
                  <a:pt x="88873" y="278606"/>
                  <a:pt x="92677" y="283837"/>
                  <a:pt x="95444" y="290337"/>
                </a:cubicBezTo>
                <a:cubicBezTo>
                  <a:pt x="98124" y="296736"/>
                  <a:pt x="99464" y="303796"/>
                  <a:pt x="99464" y="311515"/>
                </a:cubicBezTo>
                <a:close/>
                <a:moveTo>
                  <a:pt x="2204" y="569719"/>
                </a:moveTo>
                <a:lnTo>
                  <a:pt x="97648" y="569719"/>
                </a:lnTo>
                <a:lnTo>
                  <a:pt x="97648" y="578555"/>
                </a:lnTo>
                <a:lnTo>
                  <a:pt x="2204" y="578555"/>
                </a:lnTo>
                <a:close/>
                <a:moveTo>
                  <a:pt x="97648" y="849538"/>
                </a:moveTo>
                <a:lnTo>
                  <a:pt x="2204" y="849538"/>
                </a:lnTo>
                <a:lnTo>
                  <a:pt x="2204" y="783567"/>
                </a:lnTo>
                <a:lnTo>
                  <a:pt x="9337" y="783567"/>
                </a:lnTo>
                <a:lnTo>
                  <a:pt x="9337" y="840701"/>
                </a:lnTo>
                <a:lnTo>
                  <a:pt x="46165" y="840701"/>
                </a:lnTo>
                <a:lnTo>
                  <a:pt x="46165" y="787681"/>
                </a:lnTo>
                <a:lnTo>
                  <a:pt x="53298" y="787681"/>
                </a:lnTo>
                <a:lnTo>
                  <a:pt x="53298" y="840701"/>
                </a:lnTo>
                <a:lnTo>
                  <a:pt x="97648" y="840701"/>
                </a:lnTo>
                <a:close/>
                <a:moveTo>
                  <a:pt x="53298" y="1111685"/>
                </a:moveTo>
                <a:lnTo>
                  <a:pt x="97648" y="1111685"/>
                </a:lnTo>
                <a:lnTo>
                  <a:pt x="97648" y="1120522"/>
                </a:lnTo>
                <a:lnTo>
                  <a:pt x="2204" y="1120522"/>
                </a:lnTo>
                <a:lnTo>
                  <a:pt x="2204" y="1054551"/>
                </a:lnTo>
                <a:lnTo>
                  <a:pt x="9337" y="1054551"/>
                </a:lnTo>
                <a:lnTo>
                  <a:pt x="9337" y="1111685"/>
                </a:lnTo>
                <a:lnTo>
                  <a:pt x="46165" y="1111685"/>
                </a:lnTo>
                <a:lnTo>
                  <a:pt x="46165" y="1058665"/>
                </a:lnTo>
                <a:lnTo>
                  <a:pt x="53298" y="1058665"/>
                </a:lnTo>
                <a:close/>
                <a:moveTo>
                  <a:pt x="76251" y="1420907"/>
                </a:moveTo>
                <a:cubicBezTo>
                  <a:pt x="68730" y="1424970"/>
                  <a:pt x="59955" y="1427001"/>
                  <a:pt x="49926" y="1427001"/>
                </a:cubicBezTo>
                <a:cubicBezTo>
                  <a:pt x="39898" y="1427001"/>
                  <a:pt x="31166" y="1424970"/>
                  <a:pt x="23731" y="1420907"/>
                </a:cubicBezTo>
                <a:cubicBezTo>
                  <a:pt x="16210" y="1416743"/>
                  <a:pt x="10461" y="1410902"/>
                  <a:pt x="6484" y="1403386"/>
                </a:cubicBezTo>
                <a:cubicBezTo>
                  <a:pt x="2421" y="1395870"/>
                  <a:pt x="389" y="1387134"/>
                  <a:pt x="389" y="1377180"/>
                </a:cubicBezTo>
                <a:cubicBezTo>
                  <a:pt x="389" y="1367226"/>
                  <a:pt x="2421" y="1358491"/>
                  <a:pt x="6484" y="1350975"/>
                </a:cubicBezTo>
                <a:cubicBezTo>
                  <a:pt x="10461" y="1343458"/>
                  <a:pt x="16210" y="1337618"/>
                  <a:pt x="23731" y="1333454"/>
                </a:cubicBezTo>
                <a:cubicBezTo>
                  <a:pt x="31166" y="1329289"/>
                  <a:pt x="39898" y="1327207"/>
                  <a:pt x="49926" y="1327207"/>
                </a:cubicBezTo>
                <a:cubicBezTo>
                  <a:pt x="59955" y="1327207"/>
                  <a:pt x="68687" y="1329289"/>
                  <a:pt x="76121" y="1333454"/>
                </a:cubicBezTo>
                <a:cubicBezTo>
                  <a:pt x="83556" y="1337618"/>
                  <a:pt x="89305" y="1343458"/>
                  <a:pt x="93369" y="1350975"/>
                </a:cubicBezTo>
                <a:cubicBezTo>
                  <a:pt x="97432" y="1358491"/>
                  <a:pt x="99464" y="1367226"/>
                  <a:pt x="99464" y="1377180"/>
                </a:cubicBezTo>
                <a:cubicBezTo>
                  <a:pt x="99464" y="1387134"/>
                  <a:pt x="97475" y="1395870"/>
                  <a:pt x="93498" y="1403386"/>
                </a:cubicBezTo>
                <a:cubicBezTo>
                  <a:pt x="89435" y="1410902"/>
                  <a:pt x="83686" y="1416743"/>
                  <a:pt x="76251" y="1420907"/>
                </a:cubicBezTo>
                <a:close/>
                <a:moveTo>
                  <a:pt x="72490" y="1341529"/>
                </a:moveTo>
                <a:cubicBezTo>
                  <a:pt x="66093" y="1338075"/>
                  <a:pt x="58572" y="1336348"/>
                  <a:pt x="49926" y="1336348"/>
                </a:cubicBezTo>
                <a:cubicBezTo>
                  <a:pt x="41281" y="1336348"/>
                  <a:pt x="33760" y="1338075"/>
                  <a:pt x="27362" y="1341529"/>
                </a:cubicBezTo>
                <a:cubicBezTo>
                  <a:pt x="20965" y="1344880"/>
                  <a:pt x="16080" y="1349654"/>
                  <a:pt x="12709" y="1355850"/>
                </a:cubicBezTo>
                <a:cubicBezTo>
                  <a:pt x="9251" y="1361944"/>
                  <a:pt x="7521" y="1369055"/>
                  <a:pt x="7521" y="1377180"/>
                </a:cubicBezTo>
                <a:cubicBezTo>
                  <a:pt x="7521" y="1385306"/>
                  <a:pt x="9251" y="1392467"/>
                  <a:pt x="12709" y="1398663"/>
                </a:cubicBezTo>
                <a:cubicBezTo>
                  <a:pt x="16080" y="1404757"/>
                  <a:pt x="20965" y="1409531"/>
                  <a:pt x="27362" y="1412984"/>
                </a:cubicBezTo>
                <a:cubicBezTo>
                  <a:pt x="33760" y="1416336"/>
                  <a:pt x="41281" y="1418012"/>
                  <a:pt x="49926" y="1418012"/>
                </a:cubicBezTo>
                <a:cubicBezTo>
                  <a:pt x="58572" y="1418012"/>
                  <a:pt x="66093" y="1416336"/>
                  <a:pt x="72490" y="1412984"/>
                </a:cubicBezTo>
                <a:cubicBezTo>
                  <a:pt x="78888" y="1409531"/>
                  <a:pt x="83816" y="1404757"/>
                  <a:pt x="87274" y="1398663"/>
                </a:cubicBezTo>
                <a:cubicBezTo>
                  <a:pt x="90645" y="1392467"/>
                  <a:pt x="92331" y="1385306"/>
                  <a:pt x="92331" y="1377180"/>
                </a:cubicBezTo>
                <a:cubicBezTo>
                  <a:pt x="92331" y="1369055"/>
                  <a:pt x="90645" y="1361944"/>
                  <a:pt x="87274" y="1355850"/>
                </a:cubicBezTo>
                <a:cubicBezTo>
                  <a:pt x="83816" y="1349654"/>
                  <a:pt x="78888" y="1344880"/>
                  <a:pt x="72490" y="1341529"/>
                </a:cubicBezTo>
                <a:close/>
                <a:moveTo>
                  <a:pt x="99075" y="1897610"/>
                </a:moveTo>
                <a:cubicBezTo>
                  <a:pt x="99075" y="1905735"/>
                  <a:pt x="97605" y="1913252"/>
                  <a:pt x="94665" y="1920159"/>
                </a:cubicBezTo>
                <a:cubicBezTo>
                  <a:pt x="91726" y="1927066"/>
                  <a:pt x="87619" y="1932601"/>
                  <a:pt x="82346" y="1936766"/>
                </a:cubicBezTo>
                <a:lnTo>
                  <a:pt x="78326" y="1929452"/>
                </a:lnTo>
                <a:cubicBezTo>
                  <a:pt x="82821" y="1925796"/>
                  <a:pt x="86279" y="1921225"/>
                  <a:pt x="88700" y="1915740"/>
                </a:cubicBezTo>
                <a:cubicBezTo>
                  <a:pt x="91034" y="1910154"/>
                  <a:pt x="92201" y="1904059"/>
                  <a:pt x="92201" y="1897457"/>
                </a:cubicBezTo>
                <a:cubicBezTo>
                  <a:pt x="92201" y="1891769"/>
                  <a:pt x="91423" y="1886640"/>
                  <a:pt x="89867" y="1882069"/>
                </a:cubicBezTo>
                <a:cubicBezTo>
                  <a:pt x="88225" y="1877498"/>
                  <a:pt x="86020" y="1873943"/>
                  <a:pt x="83254" y="1871404"/>
                </a:cubicBezTo>
                <a:cubicBezTo>
                  <a:pt x="80401" y="1868763"/>
                  <a:pt x="77202" y="1867443"/>
                  <a:pt x="73657" y="1867443"/>
                </a:cubicBezTo>
                <a:cubicBezTo>
                  <a:pt x="69940" y="1867443"/>
                  <a:pt x="66871" y="1868509"/>
                  <a:pt x="64450" y="1870642"/>
                </a:cubicBezTo>
                <a:cubicBezTo>
                  <a:pt x="61943" y="1872775"/>
                  <a:pt x="59782" y="1876127"/>
                  <a:pt x="57966" y="1880698"/>
                </a:cubicBezTo>
                <a:cubicBezTo>
                  <a:pt x="56151" y="1885167"/>
                  <a:pt x="54292" y="1891312"/>
                  <a:pt x="52390" y="1899133"/>
                </a:cubicBezTo>
                <a:cubicBezTo>
                  <a:pt x="50661" y="1906548"/>
                  <a:pt x="48846" y="1912744"/>
                  <a:pt x="46944" y="1917721"/>
                </a:cubicBezTo>
                <a:cubicBezTo>
                  <a:pt x="45042" y="1922596"/>
                  <a:pt x="42405" y="1926608"/>
                  <a:pt x="39033" y="1929757"/>
                </a:cubicBezTo>
                <a:cubicBezTo>
                  <a:pt x="35575" y="1932906"/>
                  <a:pt x="31166" y="1934480"/>
                  <a:pt x="25806" y="1934480"/>
                </a:cubicBezTo>
                <a:cubicBezTo>
                  <a:pt x="20792" y="1934480"/>
                  <a:pt x="16339" y="1932906"/>
                  <a:pt x="12449" y="1929757"/>
                </a:cubicBezTo>
                <a:cubicBezTo>
                  <a:pt x="8559" y="1926608"/>
                  <a:pt x="5533" y="1922139"/>
                  <a:pt x="3372" y="1916350"/>
                </a:cubicBezTo>
                <a:cubicBezTo>
                  <a:pt x="1124" y="1910560"/>
                  <a:pt x="0" y="1903907"/>
                  <a:pt x="0" y="1896391"/>
                </a:cubicBezTo>
                <a:cubicBezTo>
                  <a:pt x="0" y="1888671"/>
                  <a:pt x="1340" y="1881764"/>
                  <a:pt x="4020" y="1875670"/>
                </a:cubicBezTo>
                <a:cubicBezTo>
                  <a:pt x="6700" y="1869576"/>
                  <a:pt x="10461" y="1864497"/>
                  <a:pt x="15302" y="1860434"/>
                </a:cubicBezTo>
                <a:lnTo>
                  <a:pt x="19452" y="1867443"/>
                </a:lnTo>
                <a:cubicBezTo>
                  <a:pt x="15475" y="1870998"/>
                  <a:pt x="12406" y="1875315"/>
                  <a:pt x="10245" y="1880393"/>
                </a:cubicBezTo>
                <a:cubicBezTo>
                  <a:pt x="8083" y="1885472"/>
                  <a:pt x="7003" y="1890906"/>
                  <a:pt x="7003" y="1896695"/>
                </a:cubicBezTo>
                <a:cubicBezTo>
                  <a:pt x="7003" y="1901977"/>
                  <a:pt x="7824" y="1906853"/>
                  <a:pt x="9467" y="1911322"/>
                </a:cubicBezTo>
                <a:cubicBezTo>
                  <a:pt x="11023" y="1915689"/>
                  <a:pt x="13184" y="1919194"/>
                  <a:pt x="15950" y="1921835"/>
                </a:cubicBezTo>
                <a:cubicBezTo>
                  <a:pt x="18717" y="1924374"/>
                  <a:pt x="21786" y="1925644"/>
                  <a:pt x="25158" y="1925644"/>
                </a:cubicBezTo>
                <a:cubicBezTo>
                  <a:pt x="29307" y="1925644"/>
                  <a:pt x="32679" y="1924323"/>
                  <a:pt x="35273" y="1921682"/>
                </a:cubicBezTo>
                <a:cubicBezTo>
                  <a:pt x="37866" y="1918940"/>
                  <a:pt x="39941" y="1915486"/>
                  <a:pt x="41497" y="1911322"/>
                </a:cubicBezTo>
                <a:cubicBezTo>
                  <a:pt x="42967" y="1907056"/>
                  <a:pt x="44437" y="1901622"/>
                  <a:pt x="45906" y="1895020"/>
                </a:cubicBezTo>
                <a:cubicBezTo>
                  <a:pt x="47808" y="1886792"/>
                  <a:pt x="49883" y="1880088"/>
                  <a:pt x="52131" y="1874908"/>
                </a:cubicBezTo>
                <a:cubicBezTo>
                  <a:pt x="54379" y="1869627"/>
                  <a:pt x="57188" y="1865564"/>
                  <a:pt x="60560" y="1862720"/>
                </a:cubicBezTo>
                <a:cubicBezTo>
                  <a:pt x="63932" y="1859876"/>
                  <a:pt x="68081" y="1858454"/>
                  <a:pt x="73009" y="1858454"/>
                </a:cubicBezTo>
                <a:cubicBezTo>
                  <a:pt x="81136" y="1858454"/>
                  <a:pt x="87533" y="1861958"/>
                  <a:pt x="92201" y="1868966"/>
                </a:cubicBezTo>
                <a:cubicBezTo>
                  <a:pt x="96783" y="1875975"/>
                  <a:pt x="99075" y="1885523"/>
                  <a:pt x="99075" y="1897610"/>
                </a:cubicBezTo>
                <a:close/>
                <a:moveTo>
                  <a:pt x="30863" y="2132457"/>
                </a:moveTo>
                <a:cubicBezTo>
                  <a:pt x="40200" y="2132457"/>
                  <a:pt x="47289" y="2136063"/>
                  <a:pt x="52131" y="2143274"/>
                </a:cubicBezTo>
                <a:cubicBezTo>
                  <a:pt x="56972" y="2150486"/>
                  <a:pt x="59393" y="2160897"/>
                  <a:pt x="59393" y="2174508"/>
                </a:cubicBezTo>
                <a:lnTo>
                  <a:pt x="59393" y="2199190"/>
                </a:lnTo>
                <a:lnTo>
                  <a:pt x="97648" y="2199190"/>
                </a:lnTo>
                <a:lnTo>
                  <a:pt x="97648" y="2208026"/>
                </a:lnTo>
                <a:lnTo>
                  <a:pt x="2204" y="2208026"/>
                </a:lnTo>
                <a:lnTo>
                  <a:pt x="2204" y="2175117"/>
                </a:lnTo>
                <a:cubicBezTo>
                  <a:pt x="2204" y="2161405"/>
                  <a:pt x="4668" y="2150892"/>
                  <a:pt x="9596" y="2143579"/>
                </a:cubicBezTo>
                <a:cubicBezTo>
                  <a:pt x="14437" y="2136164"/>
                  <a:pt x="21526" y="2132457"/>
                  <a:pt x="30863" y="2132457"/>
                </a:cubicBezTo>
                <a:close/>
                <a:moveTo>
                  <a:pt x="30863" y="2141446"/>
                </a:moveTo>
                <a:cubicBezTo>
                  <a:pt x="23774" y="2141446"/>
                  <a:pt x="18414" y="2144442"/>
                  <a:pt x="14783" y="2150435"/>
                </a:cubicBezTo>
                <a:cubicBezTo>
                  <a:pt x="11152" y="2156326"/>
                  <a:pt x="9337" y="2164858"/>
                  <a:pt x="9337" y="2176031"/>
                </a:cubicBezTo>
                <a:lnTo>
                  <a:pt x="9337" y="2199190"/>
                </a:lnTo>
                <a:lnTo>
                  <a:pt x="52390" y="2199190"/>
                </a:lnTo>
                <a:lnTo>
                  <a:pt x="52390" y="2176031"/>
                </a:lnTo>
                <a:cubicBezTo>
                  <a:pt x="52390" y="2164858"/>
                  <a:pt x="50574" y="2156326"/>
                  <a:pt x="46943" y="2150435"/>
                </a:cubicBezTo>
                <a:cubicBezTo>
                  <a:pt x="43312" y="2144442"/>
                  <a:pt x="37952" y="2141446"/>
                  <a:pt x="30863" y="2141446"/>
                </a:cubicBezTo>
                <a:close/>
                <a:moveTo>
                  <a:pt x="97648" y="2516158"/>
                </a:moveTo>
                <a:lnTo>
                  <a:pt x="2204" y="2547391"/>
                </a:lnTo>
                <a:lnTo>
                  <a:pt x="2204" y="2537945"/>
                </a:lnTo>
                <a:lnTo>
                  <a:pt x="84161" y="2511435"/>
                </a:lnTo>
                <a:lnTo>
                  <a:pt x="84161" y="2510673"/>
                </a:lnTo>
                <a:lnTo>
                  <a:pt x="2204" y="2482791"/>
                </a:lnTo>
                <a:lnTo>
                  <a:pt x="2204" y="2473193"/>
                </a:lnTo>
                <a:lnTo>
                  <a:pt x="84161" y="2445159"/>
                </a:lnTo>
                <a:lnTo>
                  <a:pt x="84161" y="2444702"/>
                </a:lnTo>
                <a:lnTo>
                  <a:pt x="2204" y="2417887"/>
                </a:lnTo>
                <a:lnTo>
                  <a:pt x="2204" y="2408593"/>
                </a:lnTo>
                <a:lnTo>
                  <a:pt x="97648" y="2439826"/>
                </a:lnTo>
                <a:lnTo>
                  <a:pt x="97648" y="2449120"/>
                </a:lnTo>
                <a:lnTo>
                  <a:pt x="15042" y="2477611"/>
                </a:lnTo>
                <a:lnTo>
                  <a:pt x="15042" y="2478373"/>
                </a:lnTo>
                <a:lnTo>
                  <a:pt x="97648" y="2506864"/>
                </a:lnTo>
                <a:close/>
                <a:moveTo>
                  <a:pt x="90515" y="2971886"/>
                </a:moveTo>
                <a:lnTo>
                  <a:pt x="97648" y="2971886"/>
                </a:lnTo>
                <a:lnTo>
                  <a:pt x="97648" y="3041209"/>
                </a:lnTo>
                <a:lnTo>
                  <a:pt x="2204" y="3041209"/>
                </a:lnTo>
                <a:lnTo>
                  <a:pt x="2204" y="2973866"/>
                </a:lnTo>
                <a:lnTo>
                  <a:pt x="9337" y="2973866"/>
                </a:lnTo>
                <a:lnTo>
                  <a:pt x="9337" y="3032372"/>
                </a:lnTo>
                <a:lnTo>
                  <a:pt x="44350" y="3032372"/>
                </a:lnTo>
                <a:lnTo>
                  <a:pt x="44350" y="2977218"/>
                </a:lnTo>
                <a:lnTo>
                  <a:pt x="51352" y="2977218"/>
                </a:lnTo>
                <a:lnTo>
                  <a:pt x="51352" y="3032372"/>
                </a:lnTo>
                <a:lnTo>
                  <a:pt x="90515" y="3032372"/>
                </a:lnTo>
                <a:close/>
                <a:moveTo>
                  <a:pt x="84032" y="3246524"/>
                </a:moveTo>
                <a:cubicBezTo>
                  <a:pt x="88873" y="3250485"/>
                  <a:pt x="92677" y="3255716"/>
                  <a:pt x="95444" y="3262216"/>
                </a:cubicBezTo>
                <a:cubicBezTo>
                  <a:pt x="98124" y="3268615"/>
                  <a:pt x="99464" y="3275675"/>
                  <a:pt x="99464" y="3283394"/>
                </a:cubicBezTo>
                <a:cubicBezTo>
                  <a:pt x="99464" y="3293755"/>
                  <a:pt x="97475" y="3302795"/>
                  <a:pt x="93498" y="3310514"/>
                </a:cubicBezTo>
                <a:cubicBezTo>
                  <a:pt x="89435" y="3318234"/>
                  <a:pt x="83643" y="3324226"/>
                  <a:pt x="76121" y="3328492"/>
                </a:cubicBezTo>
                <a:cubicBezTo>
                  <a:pt x="68514" y="3332657"/>
                  <a:pt x="59609" y="3334739"/>
                  <a:pt x="49408" y="3334739"/>
                </a:cubicBezTo>
                <a:cubicBezTo>
                  <a:pt x="39379" y="3334739"/>
                  <a:pt x="30691" y="3332657"/>
                  <a:pt x="23342" y="3328492"/>
                </a:cubicBezTo>
                <a:cubicBezTo>
                  <a:pt x="15907" y="3324226"/>
                  <a:pt x="10245" y="3318234"/>
                  <a:pt x="6354" y="3310514"/>
                </a:cubicBezTo>
                <a:cubicBezTo>
                  <a:pt x="2378" y="3302795"/>
                  <a:pt x="389" y="3293755"/>
                  <a:pt x="389" y="3283394"/>
                </a:cubicBezTo>
                <a:cubicBezTo>
                  <a:pt x="389" y="3275980"/>
                  <a:pt x="1772" y="3269022"/>
                  <a:pt x="4539" y="3262521"/>
                </a:cubicBezTo>
                <a:cubicBezTo>
                  <a:pt x="7219" y="3255919"/>
                  <a:pt x="10980" y="3250536"/>
                  <a:pt x="15821" y="3246371"/>
                </a:cubicBezTo>
                <a:lnTo>
                  <a:pt x="20230" y="3253380"/>
                </a:lnTo>
                <a:cubicBezTo>
                  <a:pt x="16340" y="3256833"/>
                  <a:pt x="13271" y="3261353"/>
                  <a:pt x="11023" y="3266940"/>
                </a:cubicBezTo>
                <a:cubicBezTo>
                  <a:pt x="8689" y="3272425"/>
                  <a:pt x="7521" y="3277960"/>
                  <a:pt x="7521" y="3283547"/>
                </a:cubicBezTo>
                <a:cubicBezTo>
                  <a:pt x="7521" y="3292079"/>
                  <a:pt x="9207" y="3299544"/>
                  <a:pt x="12579" y="3305943"/>
                </a:cubicBezTo>
                <a:cubicBezTo>
                  <a:pt x="15864" y="3312241"/>
                  <a:pt x="20662" y="3317116"/>
                  <a:pt x="26973" y="3320570"/>
                </a:cubicBezTo>
                <a:cubicBezTo>
                  <a:pt x="33284" y="3324023"/>
                  <a:pt x="40762" y="3325750"/>
                  <a:pt x="49408" y="3325750"/>
                </a:cubicBezTo>
                <a:cubicBezTo>
                  <a:pt x="58226" y="3325750"/>
                  <a:pt x="65877" y="3324023"/>
                  <a:pt x="72361" y="3320570"/>
                </a:cubicBezTo>
                <a:cubicBezTo>
                  <a:pt x="78758" y="3317116"/>
                  <a:pt x="83686" y="3312241"/>
                  <a:pt x="87144" y="3305943"/>
                </a:cubicBezTo>
                <a:cubicBezTo>
                  <a:pt x="90602" y="3299544"/>
                  <a:pt x="92331" y="3292079"/>
                  <a:pt x="92331" y="3283547"/>
                </a:cubicBezTo>
                <a:cubicBezTo>
                  <a:pt x="92331" y="3277655"/>
                  <a:pt x="91251" y="3272069"/>
                  <a:pt x="89089" y="3266787"/>
                </a:cubicBezTo>
                <a:cubicBezTo>
                  <a:pt x="86842" y="3261404"/>
                  <a:pt x="83643" y="3256935"/>
                  <a:pt x="79493" y="3253380"/>
                </a:cubicBezTo>
                <a:close/>
                <a:moveTo>
                  <a:pt x="97648" y="3550440"/>
                </a:moveTo>
                <a:lnTo>
                  <a:pt x="2204" y="3550440"/>
                </a:lnTo>
                <a:lnTo>
                  <a:pt x="2204" y="3541603"/>
                </a:lnTo>
                <a:lnTo>
                  <a:pt x="97648" y="3541603"/>
                </a:lnTo>
                <a:close/>
                <a:moveTo>
                  <a:pt x="53298" y="3812584"/>
                </a:moveTo>
                <a:lnTo>
                  <a:pt x="97648" y="3812584"/>
                </a:lnTo>
                <a:lnTo>
                  <a:pt x="97648" y="3821421"/>
                </a:lnTo>
                <a:lnTo>
                  <a:pt x="2204" y="3821421"/>
                </a:lnTo>
                <a:lnTo>
                  <a:pt x="2204" y="3755450"/>
                </a:lnTo>
                <a:lnTo>
                  <a:pt x="9337" y="3755450"/>
                </a:lnTo>
                <a:lnTo>
                  <a:pt x="9337" y="3812584"/>
                </a:lnTo>
                <a:lnTo>
                  <a:pt x="46165" y="3812584"/>
                </a:lnTo>
                <a:lnTo>
                  <a:pt x="46165" y="3759563"/>
                </a:lnTo>
                <a:lnTo>
                  <a:pt x="53298" y="3759563"/>
                </a:lnTo>
                <a:close/>
                <a:moveTo>
                  <a:pt x="97648" y="4092402"/>
                </a:moveTo>
                <a:lnTo>
                  <a:pt x="2204" y="4092402"/>
                </a:lnTo>
                <a:lnTo>
                  <a:pt x="2204" y="4026431"/>
                </a:lnTo>
                <a:lnTo>
                  <a:pt x="9337" y="4026431"/>
                </a:lnTo>
                <a:lnTo>
                  <a:pt x="9337" y="4083566"/>
                </a:lnTo>
                <a:lnTo>
                  <a:pt x="46165" y="4083566"/>
                </a:lnTo>
                <a:lnTo>
                  <a:pt x="46165" y="4030545"/>
                </a:lnTo>
                <a:lnTo>
                  <a:pt x="53298" y="4030545"/>
                </a:lnTo>
                <a:lnTo>
                  <a:pt x="53298" y="4083566"/>
                </a:lnTo>
                <a:lnTo>
                  <a:pt x="97648" y="4083566"/>
                </a:lnTo>
                <a:close/>
                <a:moveTo>
                  <a:pt x="99464" y="4349062"/>
                </a:moveTo>
                <a:cubicBezTo>
                  <a:pt x="99464" y="4359016"/>
                  <a:pt x="97475" y="4367751"/>
                  <a:pt x="93498" y="4375268"/>
                </a:cubicBezTo>
                <a:cubicBezTo>
                  <a:pt x="89435" y="4382784"/>
                  <a:pt x="83686" y="4388624"/>
                  <a:pt x="76251" y="4392789"/>
                </a:cubicBezTo>
                <a:cubicBezTo>
                  <a:pt x="68730" y="4396852"/>
                  <a:pt x="59955" y="4398883"/>
                  <a:pt x="49926" y="4398883"/>
                </a:cubicBezTo>
                <a:cubicBezTo>
                  <a:pt x="39898" y="4398883"/>
                  <a:pt x="31166" y="4396852"/>
                  <a:pt x="23731" y="4392789"/>
                </a:cubicBezTo>
                <a:cubicBezTo>
                  <a:pt x="16210" y="4388624"/>
                  <a:pt x="10461" y="4382784"/>
                  <a:pt x="6484" y="4375268"/>
                </a:cubicBezTo>
                <a:cubicBezTo>
                  <a:pt x="2421" y="4367751"/>
                  <a:pt x="389" y="4359016"/>
                  <a:pt x="389" y="4349062"/>
                </a:cubicBezTo>
                <a:cubicBezTo>
                  <a:pt x="389" y="4339108"/>
                  <a:pt x="2421" y="4330373"/>
                  <a:pt x="6484" y="4322857"/>
                </a:cubicBezTo>
                <a:cubicBezTo>
                  <a:pt x="10461" y="4315340"/>
                  <a:pt x="16210" y="4309500"/>
                  <a:pt x="23731" y="4305335"/>
                </a:cubicBezTo>
                <a:cubicBezTo>
                  <a:pt x="31166" y="4301171"/>
                  <a:pt x="39898" y="4299089"/>
                  <a:pt x="49926" y="4299089"/>
                </a:cubicBezTo>
                <a:cubicBezTo>
                  <a:pt x="59955" y="4299089"/>
                  <a:pt x="68687" y="4301171"/>
                  <a:pt x="76121" y="4305335"/>
                </a:cubicBezTo>
                <a:cubicBezTo>
                  <a:pt x="83556" y="4309500"/>
                  <a:pt x="89305" y="4315340"/>
                  <a:pt x="93369" y="4322857"/>
                </a:cubicBezTo>
                <a:cubicBezTo>
                  <a:pt x="97432" y="4330373"/>
                  <a:pt x="99464" y="4339108"/>
                  <a:pt x="99464" y="4349062"/>
                </a:cubicBezTo>
                <a:close/>
                <a:moveTo>
                  <a:pt x="92331" y="4349062"/>
                </a:moveTo>
                <a:cubicBezTo>
                  <a:pt x="92331" y="4340936"/>
                  <a:pt x="90645" y="4333826"/>
                  <a:pt x="87274" y="4327732"/>
                </a:cubicBezTo>
                <a:cubicBezTo>
                  <a:pt x="83816" y="4321536"/>
                  <a:pt x="78888" y="4316762"/>
                  <a:pt x="72490" y="4313410"/>
                </a:cubicBezTo>
                <a:cubicBezTo>
                  <a:pt x="66093" y="4309957"/>
                  <a:pt x="58572" y="4308230"/>
                  <a:pt x="49926" y="4308230"/>
                </a:cubicBezTo>
                <a:cubicBezTo>
                  <a:pt x="41281" y="4308230"/>
                  <a:pt x="33760" y="4309957"/>
                  <a:pt x="27362" y="4313410"/>
                </a:cubicBezTo>
                <a:cubicBezTo>
                  <a:pt x="20965" y="4316762"/>
                  <a:pt x="16080" y="4321536"/>
                  <a:pt x="12709" y="4327732"/>
                </a:cubicBezTo>
                <a:cubicBezTo>
                  <a:pt x="9251" y="4333826"/>
                  <a:pt x="7521" y="4340936"/>
                  <a:pt x="7521" y="4349062"/>
                </a:cubicBezTo>
                <a:cubicBezTo>
                  <a:pt x="7521" y="4357188"/>
                  <a:pt x="9251" y="4364349"/>
                  <a:pt x="12709" y="4370545"/>
                </a:cubicBezTo>
                <a:cubicBezTo>
                  <a:pt x="16080" y="4376639"/>
                  <a:pt x="20965" y="4381413"/>
                  <a:pt x="27362" y="4384866"/>
                </a:cubicBezTo>
                <a:cubicBezTo>
                  <a:pt x="33760" y="4388218"/>
                  <a:pt x="41281" y="4389894"/>
                  <a:pt x="49926" y="4389894"/>
                </a:cubicBezTo>
                <a:cubicBezTo>
                  <a:pt x="58572" y="4389894"/>
                  <a:pt x="66093" y="4388218"/>
                  <a:pt x="72490" y="4384866"/>
                </a:cubicBezTo>
                <a:cubicBezTo>
                  <a:pt x="78888" y="4381413"/>
                  <a:pt x="83816" y="4376639"/>
                  <a:pt x="87274" y="4370545"/>
                </a:cubicBezTo>
                <a:cubicBezTo>
                  <a:pt x="90645" y="4364349"/>
                  <a:pt x="92331" y="4357188"/>
                  <a:pt x="92331" y="4349062"/>
                </a:cubicBezTo>
                <a:close/>
                <a:moveTo>
                  <a:pt x="82346" y="4908648"/>
                </a:moveTo>
                <a:lnTo>
                  <a:pt x="78326" y="4901334"/>
                </a:lnTo>
                <a:cubicBezTo>
                  <a:pt x="82821" y="4897678"/>
                  <a:pt x="86279" y="4893107"/>
                  <a:pt x="88700" y="4887622"/>
                </a:cubicBezTo>
                <a:cubicBezTo>
                  <a:pt x="91034" y="4882036"/>
                  <a:pt x="92201" y="4875941"/>
                  <a:pt x="92201" y="4869339"/>
                </a:cubicBezTo>
                <a:cubicBezTo>
                  <a:pt x="92201" y="4863651"/>
                  <a:pt x="91423" y="4858522"/>
                  <a:pt x="89867" y="4853951"/>
                </a:cubicBezTo>
                <a:cubicBezTo>
                  <a:pt x="88225" y="4849380"/>
                  <a:pt x="86020" y="4845825"/>
                  <a:pt x="83254" y="4843286"/>
                </a:cubicBezTo>
                <a:cubicBezTo>
                  <a:pt x="80401" y="4840645"/>
                  <a:pt x="77202" y="4839325"/>
                  <a:pt x="73657" y="4839325"/>
                </a:cubicBezTo>
                <a:cubicBezTo>
                  <a:pt x="69940" y="4839325"/>
                  <a:pt x="66871" y="4840391"/>
                  <a:pt x="64450" y="4842524"/>
                </a:cubicBezTo>
                <a:cubicBezTo>
                  <a:pt x="61943" y="4844657"/>
                  <a:pt x="59782" y="4848009"/>
                  <a:pt x="57966" y="4852580"/>
                </a:cubicBezTo>
                <a:cubicBezTo>
                  <a:pt x="56151" y="4857049"/>
                  <a:pt x="54292" y="4863194"/>
                  <a:pt x="52390" y="4871015"/>
                </a:cubicBezTo>
                <a:cubicBezTo>
                  <a:pt x="50661" y="4878430"/>
                  <a:pt x="48846" y="4884626"/>
                  <a:pt x="46944" y="4889603"/>
                </a:cubicBezTo>
                <a:cubicBezTo>
                  <a:pt x="45042" y="4894478"/>
                  <a:pt x="42405" y="4898490"/>
                  <a:pt x="39033" y="4901639"/>
                </a:cubicBezTo>
                <a:cubicBezTo>
                  <a:pt x="35575" y="4904788"/>
                  <a:pt x="31166" y="4906362"/>
                  <a:pt x="25806" y="4906362"/>
                </a:cubicBezTo>
                <a:cubicBezTo>
                  <a:pt x="20792" y="4906362"/>
                  <a:pt x="16339" y="4904788"/>
                  <a:pt x="12449" y="4901639"/>
                </a:cubicBezTo>
                <a:cubicBezTo>
                  <a:pt x="8559" y="4898490"/>
                  <a:pt x="5533" y="4894021"/>
                  <a:pt x="3372" y="4888232"/>
                </a:cubicBezTo>
                <a:cubicBezTo>
                  <a:pt x="1124" y="4882442"/>
                  <a:pt x="0" y="4875789"/>
                  <a:pt x="0" y="4868273"/>
                </a:cubicBezTo>
                <a:cubicBezTo>
                  <a:pt x="0" y="4860553"/>
                  <a:pt x="1340" y="4853646"/>
                  <a:pt x="4020" y="4847552"/>
                </a:cubicBezTo>
                <a:cubicBezTo>
                  <a:pt x="6700" y="4841458"/>
                  <a:pt x="10461" y="4836379"/>
                  <a:pt x="15302" y="4832316"/>
                </a:cubicBezTo>
                <a:lnTo>
                  <a:pt x="19452" y="4839325"/>
                </a:lnTo>
                <a:cubicBezTo>
                  <a:pt x="15475" y="4842880"/>
                  <a:pt x="12406" y="4847196"/>
                  <a:pt x="10245" y="4852275"/>
                </a:cubicBezTo>
                <a:cubicBezTo>
                  <a:pt x="8083" y="4857354"/>
                  <a:pt x="7003" y="4862788"/>
                  <a:pt x="7003" y="4868577"/>
                </a:cubicBezTo>
                <a:cubicBezTo>
                  <a:pt x="7003" y="4873859"/>
                  <a:pt x="7824" y="4878734"/>
                  <a:pt x="9467" y="4883204"/>
                </a:cubicBezTo>
                <a:cubicBezTo>
                  <a:pt x="11023" y="4887571"/>
                  <a:pt x="13184" y="4891076"/>
                  <a:pt x="15950" y="4893716"/>
                </a:cubicBezTo>
                <a:cubicBezTo>
                  <a:pt x="18717" y="4896256"/>
                  <a:pt x="21786" y="4897525"/>
                  <a:pt x="25158" y="4897525"/>
                </a:cubicBezTo>
                <a:cubicBezTo>
                  <a:pt x="29307" y="4897525"/>
                  <a:pt x="32679" y="4896205"/>
                  <a:pt x="35273" y="4893564"/>
                </a:cubicBezTo>
                <a:cubicBezTo>
                  <a:pt x="37866" y="4890822"/>
                  <a:pt x="39941" y="4887368"/>
                  <a:pt x="41497" y="4883204"/>
                </a:cubicBezTo>
                <a:cubicBezTo>
                  <a:pt x="42967" y="4878938"/>
                  <a:pt x="44437" y="4873504"/>
                  <a:pt x="45906" y="4866901"/>
                </a:cubicBezTo>
                <a:cubicBezTo>
                  <a:pt x="47808" y="4858674"/>
                  <a:pt x="49883" y="4851970"/>
                  <a:pt x="52131" y="4846790"/>
                </a:cubicBezTo>
                <a:cubicBezTo>
                  <a:pt x="54379" y="4841508"/>
                  <a:pt x="57188" y="4837446"/>
                  <a:pt x="60560" y="4834602"/>
                </a:cubicBezTo>
                <a:cubicBezTo>
                  <a:pt x="63932" y="4831758"/>
                  <a:pt x="68081" y="4830336"/>
                  <a:pt x="73009" y="4830336"/>
                </a:cubicBezTo>
                <a:cubicBezTo>
                  <a:pt x="81136" y="4830336"/>
                  <a:pt x="87533" y="4833840"/>
                  <a:pt x="92201" y="4840848"/>
                </a:cubicBezTo>
                <a:cubicBezTo>
                  <a:pt x="96783" y="4847857"/>
                  <a:pt x="99075" y="4857404"/>
                  <a:pt x="99075" y="4869491"/>
                </a:cubicBezTo>
                <a:cubicBezTo>
                  <a:pt x="99075" y="4877617"/>
                  <a:pt x="97605" y="4885134"/>
                  <a:pt x="94665" y="4892040"/>
                </a:cubicBezTo>
                <a:cubicBezTo>
                  <a:pt x="91726" y="4898947"/>
                  <a:pt x="87619" y="4904483"/>
                  <a:pt x="82346" y="4908648"/>
                </a:cubicBezTo>
                <a:close/>
                <a:moveTo>
                  <a:pt x="2204" y="5146999"/>
                </a:moveTo>
                <a:cubicBezTo>
                  <a:pt x="2204" y="5133287"/>
                  <a:pt x="4668" y="5122774"/>
                  <a:pt x="9596" y="5115461"/>
                </a:cubicBezTo>
                <a:cubicBezTo>
                  <a:pt x="14437" y="5108046"/>
                  <a:pt x="21526" y="5104339"/>
                  <a:pt x="30863" y="5104339"/>
                </a:cubicBezTo>
                <a:cubicBezTo>
                  <a:pt x="40200" y="5104339"/>
                  <a:pt x="47289" y="5107944"/>
                  <a:pt x="52131" y="5115156"/>
                </a:cubicBezTo>
                <a:cubicBezTo>
                  <a:pt x="56972" y="5122368"/>
                  <a:pt x="59393" y="5132779"/>
                  <a:pt x="59393" y="5146389"/>
                </a:cubicBezTo>
                <a:lnTo>
                  <a:pt x="59393" y="5171071"/>
                </a:lnTo>
                <a:lnTo>
                  <a:pt x="97648" y="5171071"/>
                </a:lnTo>
                <a:lnTo>
                  <a:pt x="97648" y="5179908"/>
                </a:lnTo>
                <a:lnTo>
                  <a:pt x="2204" y="5179908"/>
                </a:lnTo>
                <a:close/>
                <a:moveTo>
                  <a:pt x="52390" y="5147913"/>
                </a:moveTo>
                <a:cubicBezTo>
                  <a:pt x="52390" y="5136740"/>
                  <a:pt x="50574" y="5128208"/>
                  <a:pt x="46943" y="5122317"/>
                </a:cubicBezTo>
                <a:cubicBezTo>
                  <a:pt x="43312" y="5116324"/>
                  <a:pt x="37952" y="5113328"/>
                  <a:pt x="30863" y="5113328"/>
                </a:cubicBezTo>
                <a:cubicBezTo>
                  <a:pt x="23774" y="5113328"/>
                  <a:pt x="18414" y="5116324"/>
                  <a:pt x="14783" y="5122317"/>
                </a:cubicBezTo>
                <a:cubicBezTo>
                  <a:pt x="11152" y="5128208"/>
                  <a:pt x="9337" y="5136740"/>
                  <a:pt x="9337" y="5147913"/>
                </a:cubicBezTo>
                <a:lnTo>
                  <a:pt x="9337" y="5171071"/>
                </a:lnTo>
                <a:lnTo>
                  <a:pt x="52390" y="5171071"/>
                </a:lnTo>
                <a:close/>
                <a:moveTo>
                  <a:pt x="2204" y="5509826"/>
                </a:moveTo>
                <a:lnTo>
                  <a:pt x="84161" y="5483316"/>
                </a:lnTo>
                <a:lnTo>
                  <a:pt x="84161" y="5482555"/>
                </a:lnTo>
                <a:lnTo>
                  <a:pt x="2204" y="5454673"/>
                </a:lnTo>
                <a:lnTo>
                  <a:pt x="2204" y="5445075"/>
                </a:lnTo>
                <a:lnTo>
                  <a:pt x="84161" y="5417041"/>
                </a:lnTo>
                <a:lnTo>
                  <a:pt x="84161" y="5416583"/>
                </a:lnTo>
                <a:lnTo>
                  <a:pt x="2204" y="5389768"/>
                </a:lnTo>
                <a:lnTo>
                  <a:pt x="2204" y="5380475"/>
                </a:lnTo>
                <a:lnTo>
                  <a:pt x="97648" y="5411708"/>
                </a:lnTo>
                <a:lnTo>
                  <a:pt x="97648" y="5421002"/>
                </a:lnTo>
                <a:lnTo>
                  <a:pt x="15042" y="5449493"/>
                </a:lnTo>
                <a:lnTo>
                  <a:pt x="15042" y="5450255"/>
                </a:lnTo>
                <a:lnTo>
                  <a:pt x="97648" y="5478745"/>
                </a:lnTo>
                <a:lnTo>
                  <a:pt x="97648" y="5488039"/>
                </a:lnTo>
                <a:lnTo>
                  <a:pt x="2204" y="5519273"/>
                </a:lnTo>
                <a:close/>
              </a:path>
            </a:pathLst>
          </a:custGeom>
          <a:solidFill>
            <a:schemeClr val="accent1"/>
          </a:solidFill>
          <a:ln w="10391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686" name="标题 1"/>
          <p:cNvSpPr>
            <a:spLocks noGrp="1"/>
          </p:cNvSpPr>
          <p:nvPr>
            <p:ph type="ctrTitle" hasCustomPrompt="1"/>
            <p:custDataLst>
              <p:tags r:id="rId9"/>
            </p:custDataLst>
          </p:nvPr>
        </p:nvSpPr>
        <p:spPr>
          <a:xfrm>
            <a:off x="838200" y="902335"/>
            <a:ext cx="10515600" cy="2428240"/>
          </a:xfrm>
        </p:spPr>
        <p:txBody>
          <a:bodyPr wrap="square" anchor="b" anchorCtr="0">
            <a:normAutofit/>
          </a:bodyPr>
          <a:lstStyle>
            <a:lvl1pPr algn="l">
              <a:lnSpc>
                <a:spcPct val="100000"/>
              </a:lnSpc>
              <a:defRPr sz="7000" b="0">
                <a:gradFill flip="none" rotWithShape="1">
                  <a:gsLst>
                    <a:gs pos="0">
                      <a:schemeClr val="accent1"/>
                    </a:gs>
                    <a:gs pos="90000">
                      <a:schemeClr val="accent1">
                        <a:lumMod val="75000"/>
                      </a:schemeClr>
                    </a:gs>
                  </a:gsLst>
                  <a:lin ang="0" scaled="1"/>
                </a:gradFill>
                <a:latin typeface="+mj-ea"/>
                <a:ea typeface="+mj-ea"/>
              </a:defRPr>
            </a:lvl1pPr>
          </a:lstStyle>
          <a:p>
            <a:r>
              <a:rPr lang="zh-CN" altLang="en-US"/>
              <a:t>编辑母版标题</a:t>
            </a:r>
            <a:endParaRPr lang="zh-CN" altLang="en-US"/>
          </a:p>
        </p:txBody>
      </p:sp>
      <p:sp>
        <p:nvSpPr>
          <p:cNvPr id="1048688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90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1048692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  <p:sp>
        <p:nvSpPr>
          <p:cNvPr id="1048694" name="署名占位符 10"/>
          <p:cNvSpPr>
            <a:spLocks noGrp="1"/>
          </p:cNvSpPr>
          <p:nvPr>
            <p:ph type="body" sz="quarter" idx="17" hasCustomPrompt="1"/>
            <p:custDataLst>
              <p:tags r:id="rId13"/>
            </p:custDataLst>
          </p:nvPr>
        </p:nvSpPr>
        <p:spPr>
          <a:xfrm>
            <a:off x="838198" y="3486039"/>
            <a:ext cx="10515602" cy="1524375"/>
          </a:xfrm>
        </p:spPr>
        <p:txBody>
          <a:bodyPr wrap="square" anchor="ctr" anchorCtr="0">
            <a:normAutofit/>
          </a:bodyPr>
          <a:lstStyle>
            <a:lvl1pPr marL="0" indent="0" algn="l">
              <a:lnSpc>
                <a:spcPct val="100000"/>
              </a:lnSpc>
              <a:buNone/>
              <a:defRPr sz="2400"/>
            </a:lvl1pPr>
          </a:lstStyle>
          <a:p>
            <a:pPr lvl="0"/>
            <a:r>
              <a:rPr lang="zh-CN" altLang="en-US"/>
              <a:t>署名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标题和内容">
    <p:spTree>
      <p:nvGrpSpPr>
        <p:cNvPr id="35" name=""/>
        <p:cNvGrpSpPr/>
        <p:nvPr/>
      </p:nvGrpSpPr>
      <p:grpSpPr>
        <a:xfrm>
          <a:off x="0" y="0"/>
          <a:ext cx="0" cy="0"/>
        </a:xfrm>
      </p:grpSpPr>
      <p:sp>
        <p:nvSpPr>
          <p:cNvPr id="104869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98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>
                <a:sym typeface="+mn-ea"/>
              </a:rPr>
              <a:t>第</a:t>
            </a:r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>
                <a:sym typeface="+mn-ea"/>
              </a:rPr>
              <a:t>第</a:t>
            </a:r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>
                <a:sym typeface="+mn-ea"/>
              </a:rPr>
              <a:t>第</a:t>
            </a:r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0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0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0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</a:xfrm>
      </p:grpSpPr>
      <p:sp>
        <p:nvSpPr>
          <p:cNvPr id="1048706" name="Bg_#color_$dk2_$dk2_4-2092&amp;857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88952" cy="6858000"/>
          </a:xfrm>
          <a:prstGeom prst="rect">
            <a:avLst/>
          </a:prstGeom>
          <a:gradFill>
            <a:gsLst>
              <a:gs pos="0">
                <a:schemeClr val="bg2">
                  <a:lumMod val="75000"/>
                  <a:lumOff val="25000"/>
                </a:schemeClr>
              </a:gs>
              <a:gs pos="90000">
                <a:schemeClr val="bg2"/>
              </a:gs>
            </a:gsLst>
            <a:lin ang="9801806" scaled="0"/>
          </a:gradFill>
          <a:ln w="25400">
            <a:noFill/>
          </a:ln>
          <a:effectLst/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altLang="zh-CN"/>
          </a:p>
        </p:txBody>
      </p:sp>
      <p:sp>
        <p:nvSpPr>
          <p:cNvPr id="1048708" name="Vector 16_#color_$dk2_4_$dk2_4_#shadow_$dk1-2094&amp;1251"/>
          <p:cNvSpPr/>
          <p:nvPr userDrawn="1">
            <p:custDataLst>
              <p:tags r:id="rId2"/>
            </p:custDataLst>
          </p:nvPr>
        </p:nvSpPr>
        <p:spPr>
          <a:xfrm>
            <a:off x="7406640" y="0"/>
            <a:ext cx="4782312" cy="6858000"/>
          </a:xfrm>
          <a:custGeom>
            <a:rect l="l" t="t" r="r" b="b"/>
            <a:pathLst>
              <a:path w="4782312" h="6858000">
                <a:moveTo>
                  <a:pt x="0" y="6858000"/>
                </a:moveTo>
                <a:lnTo>
                  <a:pt x="3538728" y="6858000"/>
                </a:lnTo>
                <a:lnTo>
                  <a:pt x="4782312" y="4818888"/>
                </a:lnTo>
                <a:lnTo>
                  <a:pt x="4782312" y="0"/>
                </a:lnTo>
                <a:lnTo>
                  <a:pt x="4425696" y="0"/>
                </a:lnTo>
                <a:lnTo>
                  <a:pt x="0" y="6858000"/>
                </a:lnTo>
              </a:path>
            </a:pathLst>
          </a:custGeom>
          <a:gradFill>
            <a:gsLst>
              <a:gs pos="0">
                <a:schemeClr val="bg2">
                  <a:lumMod val="75000"/>
                  <a:lumOff val="25000"/>
                </a:schemeClr>
              </a:gs>
              <a:gs pos="100000">
                <a:schemeClr val="bg2">
                  <a:lumMod val="75000"/>
                  <a:lumOff val="25000"/>
                  <a:alpha val="0"/>
                </a:schemeClr>
              </a:gs>
            </a:gsLst>
            <a:lin ang="3911819" scaled="0"/>
          </a:gradFill>
          <a:ln w="25400">
            <a:noFill/>
          </a:ln>
          <a:effectLst>
            <a:outerShdw blurRad="254000" dist="127000" dir="5399999" algn="ctr" rotWithShape="0">
              <a:schemeClr val="bg2">
                <a:lumMod val="90000"/>
                <a:lumOff val="10000"/>
                <a:alpha val="30000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710" name="Vector 17_#color_$dk2_4_$dk2_4_#shadow_$dk1-2094&amp;1254"/>
          <p:cNvSpPr/>
          <p:nvPr userDrawn="1">
            <p:custDataLst>
              <p:tags r:id="rId3"/>
            </p:custDataLst>
          </p:nvPr>
        </p:nvSpPr>
        <p:spPr>
          <a:xfrm>
            <a:off x="8787384" y="1581912"/>
            <a:ext cx="3401568" cy="5276088"/>
          </a:xfrm>
          <a:custGeom>
            <a:rect l="l" t="t" r="r" b="b"/>
            <a:pathLst>
              <a:path w="3401567" h="5276088">
                <a:moveTo>
                  <a:pt x="0" y="5276088"/>
                </a:moveTo>
                <a:lnTo>
                  <a:pt x="1453896" y="5276088"/>
                </a:lnTo>
                <a:lnTo>
                  <a:pt x="3401568" y="2093976"/>
                </a:lnTo>
                <a:lnTo>
                  <a:pt x="3401568" y="0"/>
                </a:lnTo>
                <a:lnTo>
                  <a:pt x="0" y="5276088"/>
                </a:lnTo>
              </a:path>
            </a:pathLst>
          </a:custGeom>
          <a:gradFill>
            <a:gsLst>
              <a:gs pos="11904">
                <a:schemeClr val="bg2">
                  <a:lumMod val="75000"/>
                  <a:lumOff val="25000"/>
                </a:schemeClr>
              </a:gs>
              <a:gs pos="100000">
                <a:schemeClr val="bg2">
                  <a:lumMod val="75000"/>
                  <a:lumOff val="25000"/>
                </a:schemeClr>
              </a:gs>
            </a:gsLst>
            <a:lin ang="9138032" scaled="0"/>
          </a:gradFill>
          <a:ln w="25400">
            <a:noFill/>
          </a:ln>
          <a:effectLst>
            <a:outerShdw blurRad="254000" dist="127000" dir="5399999" algn="ctr" rotWithShape="0">
              <a:schemeClr val="bg2">
                <a:lumMod val="90000"/>
                <a:lumOff val="10000"/>
                <a:alpha val="30000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712" name="Rectangle 18_#color_$accent1_$accent1_4-2092&amp;674"/>
          <p:cNvSpPr/>
          <p:nvPr userDrawn="1">
            <p:custDataLst>
              <p:tags r:id="rId4"/>
            </p:custDataLst>
          </p:nvPr>
        </p:nvSpPr>
        <p:spPr>
          <a:xfrm>
            <a:off x="786384" y="1078992"/>
            <a:ext cx="402336" cy="402336"/>
          </a:xfrm>
          <a:prstGeom prst="rect">
            <a:avLst/>
          </a:prstGeom>
          <a:gradFill>
            <a:gsLst>
              <a:gs pos="0">
                <a:schemeClr val="accent1">
                  <a:alpha val="100000"/>
                </a:schemeClr>
              </a:gs>
              <a:gs pos="100000">
                <a:schemeClr val="accent1">
                  <a:lumMod val="75000"/>
                  <a:alpha val="100000"/>
                </a:schemeClr>
              </a:gs>
            </a:gsLst>
            <a:lin ang="0" scaled="0"/>
          </a:gradFill>
          <a:ln w="25400">
            <a:noFill/>
          </a:ln>
          <a:effectLst/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714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365504" y="747168"/>
            <a:ext cx="10242296" cy="1065984"/>
          </a:xfrm>
        </p:spPr>
        <p:txBody>
          <a:bodyPr wrap="square" anchor="ctr">
            <a:normAutofit/>
          </a:bodyPr>
          <a:lstStyle>
            <a:lvl1pPr>
              <a:defRPr sz="4000" b="0">
                <a:latin typeface="+mj-ea"/>
                <a:ea typeface="+mj-ea"/>
              </a:defRPr>
            </a:lvl1pPr>
          </a:lstStyle>
          <a:p>
            <a:r>
              <a:rPr lang="zh-CN" altLang="en-US"/>
              <a:t>标题</a:t>
            </a:r>
            <a:endParaRPr lang="zh-CN" altLang="en-US"/>
          </a:p>
        </p:txBody>
      </p:sp>
      <p:sp>
        <p:nvSpPr>
          <p:cNvPr id="1048716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18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20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</a:xfrm>
      </p:grpSpPr>
      <p:sp>
        <p:nvSpPr>
          <p:cNvPr id="1048722" name="Bg_#color_$dk2_$dk2_4-2092&amp;857"/>
          <p:cNvSpPr/>
          <p:nvPr userDrawn="1">
            <p:custDataLst>
              <p:tags r:id="rId1"/>
            </p:custData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gradFill>
            <a:gsLst>
              <a:gs pos="0">
                <a:schemeClr val="bg2">
                  <a:lumMod val="75000"/>
                  <a:lumOff val="25000"/>
                </a:schemeClr>
              </a:gs>
              <a:gs pos="90000">
                <a:schemeClr val="bg2"/>
              </a:gs>
            </a:gsLst>
            <a:lin ang="9801806" scaled="0"/>
          </a:gradFill>
          <a:ln w="25400">
            <a:noFill/>
          </a:ln>
          <a:effectLst/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altLang="zh-CN"/>
          </a:p>
        </p:txBody>
      </p:sp>
      <p:sp>
        <p:nvSpPr>
          <p:cNvPr id="1048724" name="Vector 18_#color_$dk2_4_$dk2_5-2094&amp;1235"/>
          <p:cNvSpPr/>
          <p:nvPr userDrawn="1">
            <p:custDataLst>
              <p:tags r:id="rId2"/>
            </p:custDataLst>
          </p:nvPr>
        </p:nvSpPr>
        <p:spPr>
          <a:xfrm>
            <a:off x="10378440" y="4050792"/>
            <a:ext cx="1810512" cy="2807208"/>
          </a:xfrm>
          <a:custGeom>
            <a:rect l="l" t="t" r="r" b="b"/>
            <a:pathLst>
              <a:path w="1810512" h="2807208">
                <a:moveTo>
                  <a:pt x="1810512" y="0"/>
                </a:moveTo>
                <a:lnTo>
                  <a:pt x="1810512" y="2807208"/>
                </a:lnTo>
                <a:lnTo>
                  <a:pt x="0" y="2807208"/>
                </a:lnTo>
                <a:lnTo>
                  <a:pt x="1810512" y="0"/>
                </a:lnTo>
              </a:path>
            </a:pathLst>
          </a:custGeom>
          <a:gradFill>
            <a:gsLst>
              <a:gs pos="0">
                <a:schemeClr val="bg2">
                  <a:lumMod val="75000"/>
                  <a:lumOff val="25000"/>
                </a:schemeClr>
              </a:gs>
              <a:gs pos="100000">
                <a:schemeClr val="bg2">
                  <a:lumMod val="90000"/>
                  <a:lumOff val="10000"/>
                </a:schemeClr>
              </a:gs>
            </a:gsLst>
            <a:lin ang="9147252" scaled="0"/>
          </a:gradFill>
          <a:ln w="25400">
            <a:noFill/>
          </a:ln>
          <a:effectLst>
            <a:outerShdw blurRad="546100" dist="152400" dir="8940000" algn="bl" rotWithShape="0">
              <a:schemeClr val="bg1">
                <a:lumMod val="85000"/>
                <a:lumOff val="15000"/>
                <a:alpha val="10000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726" name="Union_#color_$accent1_3_$accent1_4_$accent1_4-2094&amp;1238"/>
          <p:cNvSpPr/>
          <p:nvPr userDrawn="1">
            <p:custDataLst>
              <p:tags r:id="rId3"/>
            </p:custDataLst>
          </p:nvPr>
        </p:nvSpPr>
        <p:spPr>
          <a:xfrm>
            <a:off x="10396728" y="4507992"/>
            <a:ext cx="1508760" cy="2350008"/>
          </a:xfrm>
          <a:custGeom>
            <a:rect l="l" t="t" r="r" b="b"/>
            <a:pathLst>
              <a:path w="1508760" h="2350008">
                <a:moveTo>
                  <a:pt x="36576" y="2350008"/>
                </a:moveTo>
                <a:lnTo>
                  <a:pt x="0" y="2350008"/>
                </a:lnTo>
                <a:lnTo>
                  <a:pt x="36576" y="2295144"/>
                </a:lnTo>
                <a:lnTo>
                  <a:pt x="1508760" y="0"/>
                </a:lnTo>
                <a:lnTo>
                  <a:pt x="64008" y="2313432"/>
                </a:lnTo>
                <a:lnTo>
                  <a:pt x="36576" y="2350008"/>
                </a:lnTo>
              </a:path>
            </a:pathLst>
          </a:custGeom>
          <a:gradFill>
            <a:gsLst>
              <a:gs pos="0">
                <a:schemeClr val="accent1">
                  <a:lumMod val="75000"/>
                  <a:alpha val="100000"/>
                </a:schemeClr>
              </a:gs>
              <a:gs pos="51366">
                <a:schemeClr val="accent1">
                  <a:lumMod val="60000"/>
                  <a:lumOff val="40000"/>
                  <a:alpha val="100000"/>
                </a:schemeClr>
              </a:gs>
              <a:gs pos="100000">
                <a:schemeClr val="accent1">
                  <a:lumMod val="75000"/>
                  <a:alpha val="100000"/>
                </a:schemeClr>
              </a:gs>
            </a:gsLst>
            <a:lin ang="7224845" scaled="0"/>
          </a:gradFill>
          <a:ln w="25400">
            <a:noFill/>
          </a:ln>
          <a:effectLst/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48728" name="Vector 19_#color_$dk2_$dk2_5-2094&amp;1241"/>
          <p:cNvSpPr/>
          <p:nvPr userDrawn="1">
            <p:custDataLst>
              <p:tags r:id="rId4"/>
            </p:custDataLst>
          </p:nvPr>
        </p:nvSpPr>
        <p:spPr>
          <a:xfrm>
            <a:off x="0" y="0"/>
            <a:ext cx="1901952" cy="2944368"/>
          </a:xfrm>
          <a:custGeom>
            <a:rect l="l" t="t" r="r" b="b"/>
            <a:pathLst>
              <a:path w="1901952" h="2944368">
                <a:moveTo>
                  <a:pt x="1901952" y="0"/>
                </a:moveTo>
                <a:lnTo>
                  <a:pt x="0" y="0"/>
                </a:lnTo>
                <a:lnTo>
                  <a:pt x="0" y="2944368"/>
                </a:lnTo>
                <a:lnTo>
                  <a:pt x="1901952" y="0"/>
                </a:lnTo>
              </a:path>
            </a:pathLst>
          </a:custGeom>
          <a:gradFill>
            <a:gsLst>
              <a:gs pos="0">
                <a:schemeClr val="bg2"/>
              </a:gs>
              <a:gs pos="100000">
                <a:schemeClr val="bg2">
                  <a:lumMod val="90000"/>
                  <a:lumOff val="10000"/>
                </a:schemeClr>
              </a:gs>
            </a:gsLst>
            <a:lin ang="9147252" scaled="0"/>
          </a:gradFill>
          <a:ln w="25400">
            <a:noFill/>
          </a:ln>
          <a:effectLst>
            <a:outerShdw blurRad="368300" dist="38100" dir="18900000" algn="bl" rotWithShape="0">
              <a:schemeClr val="bg1">
                <a:lumMod val="85000"/>
                <a:lumOff val="15000"/>
                <a:alpha val="10000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730" name="Union_#color_$accent1_3_$accent1_4_$accent1_4-2094&amp;1244"/>
          <p:cNvSpPr/>
          <p:nvPr userDrawn="1">
            <p:custDataLst>
              <p:tags r:id="rId5"/>
            </p:custDataLst>
          </p:nvPr>
        </p:nvSpPr>
        <p:spPr>
          <a:xfrm>
            <a:off x="338328" y="0"/>
            <a:ext cx="1545336" cy="2423160"/>
          </a:xfrm>
          <a:custGeom>
            <a:rect l="l" t="t" r="r" b="b"/>
            <a:pathLst>
              <a:path w="1545336" h="2423160">
                <a:moveTo>
                  <a:pt x="1545336" y="0"/>
                </a:moveTo>
                <a:lnTo>
                  <a:pt x="1472184" y="128016"/>
                </a:lnTo>
                <a:lnTo>
                  <a:pt x="0" y="2423160"/>
                </a:lnTo>
                <a:lnTo>
                  <a:pt x="1444752" y="109728"/>
                </a:lnTo>
                <a:lnTo>
                  <a:pt x="1517904" y="0"/>
                </a:lnTo>
                <a:lnTo>
                  <a:pt x="1545336" y="0"/>
                </a:lnTo>
              </a:path>
            </a:pathLst>
          </a:custGeom>
          <a:gradFill>
            <a:gsLst>
              <a:gs pos="0">
                <a:schemeClr val="accent1">
                  <a:lumMod val="75000"/>
                  <a:alpha val="100000"/>
                </a:schemeClr>
              </a:gs>
              <a:gs pos="51366">
                <a:schemeClr val="accent1">
                  <a:lumMod val="60000"/>
                  <a:lumOff val="40000"/>
                  <a:alpha val="100000"/>
                </a:schemeClr>
              </a:gs>
              <a:gs pos="100000">
                <a:schemeClr val="accent1">
                  <a:lumMod val="75000"/>
                  <a:alpha val="100000"/>
                </a:schemeClr>
              </a:gs>
            </a:gsLst>
            <a:lin ang="7224845" scaled="0"/>
          </a:gradFill>
          <a:ln w="25400">
            <a:noFill/>
          </a:ln>
          <a:effectLst/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48732" name="标题 1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>
          <a:xfrm>
            <a:off x="1525524" y="3432480"/>
            <a:ext cx="9144000" cy="2663519"/>
          </a:xfrm>
        </p:spPr>
        <p:txBody>
          <a:bodyPr wrap="square" anchor="t">
            <a:normAutofit/>
          </a:bodyPr>
          <a:lstStyle>
            <a:lvl1pPr algn="ctr">
              <a:defRPr sz="5000" b="0">
                <a:gradFill flip="none" rotWithShape="1">
                  <a:gsLst>
                    <a:gs pos="0">
                      <a:schemeClr val="accent1"/>
                    </a:gs>
                    <a:gs pos="90000">
                      <a:schemeClr val="accent1">
                        <a:lumMod val="75000"/>
                      </a:schemeClr>
                    </a:gs>
                  </a:gsLst>
                  <a:lin ang="0" scaled="1"/>
                </a:gradFill>
                <a:latin typeface="+mj-ea"/>
                <a:ea typeface="+mj-ea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34" name="节编号 3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1525524" y="304799"/>
            <a:ext cx="9144000" cy="2758787"/>
          </a:xfrm>
        </p:spPr>
        <p:txBody>
          <a:bodyPr wrap="square" anchor="b">
            <a:normAutofit/>
          </a:bodyPr>
          <a:lstStyle>
            <a:lvl1pPr marL="0" indent="0" algn="ctr">
              <a:buNone/>
              <a:defRPr sz="7000">
                <a:solidFill>
                  <a:schemeClr val="accent1"/>
                </a:solidFill>
                <a:latin typeface="+mj-ea"/>
                <a:ea typeface="+mj-ea"/>
              </a:defRPr>
            </a:lvl1pPr>
          </a:lstStyle>
          <a:p>
            <a:pPr lvl="0"/>
            <a:r>
              <a:rPr lang="zh-CN" altLang="en-US"/>
              <a:t>节编号</a:t>
            </a:r>
            <a:endParaRPr lang="zh-CN" altLang="en-US"/>
          </a:p>
        </p:txBody>
      </p:sp>
      <p:sp>
        <p:nvSpPr>
          <p:cNvPr id="1048736" name="日期占位符 4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38" name="页脚占位符 5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40" name="灯片编号占位符 6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两栏内容">
    <p:spTree>
      <p:nvGrpSpPr>
        <p:cNvPr id="41" name=""/>
        <p:cNvGrpSpPr/>
        <p:nvPr/>
      </p:nvGrpSpPr>
      <p:grpSpPr>
        <a:xfrm>
          <a:off x="0" y="0"/>
          <a:ext cx="0" cy="0"/>
        </a:xfrm>
      </p:grpSpPr>
      <p:sp>
        <p:nvSpPr>
          <p:cNvPr id="104874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vert="horz" wrap="square" lIns="0" tIns="0" rIns="0" bIns="0" rtlCol="0" anchor="ctr">
            <a:normAutofit/>
          </a:bodyPr>
          <a:lstStyle>
            <a:lvl1pPr>
              <a:defRPr lang="zh-CN" altLang="en-US"/>
            </a:lvl1pPr>
          </a:lstStyle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44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>
                <a:sym typeface="+mn-ea"/>
              </a:rPr>
              <a:t>第</a:t>
            </a:r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>
                <a:sym typeface="+mn-ea"/>
              </a:rPr>
              <a:t>第</a:t>
            </a:r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>
                <a:sym typeface="+mn-ea"/>
              </a:rPr>
              <a:t>第</a:t>
            </a:r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>
                <a:sym typeface="+mn-ea"/>
              </a:rPr>
              <a:t>第</a:t>
            </a:r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4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>
                <a:sym typeface="+mn-ea"/>
              </a:rPr>
              <a:t>第</a:t>
            </a:r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>
                <a:sym typeface="+mn-ea"/>
              </a:rPr>
              <a:t>第</a:t>
            </a:r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>
                <a:sym typeface="+mn-ea"/>
              </a:rPr>
              <a:t>第</a:t>
            </a:r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>
                <a:sym typeface="+mn-ea"/>
              </a:rPr>
              <a:t>第</a:t>
            </a:r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48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50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52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比较">
    <p:spTree>
      <p:nvGrpSpPr>
        <p:cNvPr id="43" name=""/>
        <p:cNvGrpSpPr/>
        <p:nvPr/>
      </p:nvGrpSpPr>
      <p:grpSpPr>
        <a:xfrm>
          <a:off x="0" y="0"/>
          <a:ext cx="0" cy="0"/>
        </a:xfrm>
      </p:grpSpPr>
      <p:sp>
        <p:nvSpPr>
          <p:cNvPr id="104875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vert="horz" wrap="square" lIns="0" tIns="0" rIns="0" bIns="0" rtlCol="0" anchor="ctr">
            <a:normAutofit/>
          </a:bodyPr>
          <a:lstStyle>
            <a:lvl1pPr>
              <a:defRPr lang="zh-CN" altLang="en-US"/>
            </a:lvl1pPr>
          </a:lstStyle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56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wrap="square" anchor="b">
            <a:normAutofit/>
          </a:bodyPr>
          <a:lstStyle>
            <a:lvl1pPr marL="0" indent="0">
              <a:buNone/>
              <a:defRPr sz="2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104875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>
                <a:sym typeface="+mn-ea"/>
              </a:rPr>
              <a:t>第</a:t>
            </a:r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>
                <a:sym typeface="+mn-ea"/>
              </a:rPr>
              <a:t>第</a:t>
            </a:r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>
                <a:sym typeface="+mn-ea"/>
              </a:rPr>
              <a:t>第</a:t>
            </a:r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>
                <a:sym typeface="+mn-ea"/>
              </a:rPr>
              <a:t>第</a:t>
            </a:r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60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wrap="square" anchor="b">
            <a:normAutofit/>
          </a:bodyPr>
          <a:lstStyle>
            <a:lvl1pPr marL="0" indent="0">
              <a:buNone/>
              <a:defRPr sz="2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1048762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>
                <a:sym typeface="+mn-ea"/>
              </a:rPr>
              <a:t>第</a:t>
            </a:r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>
                <a:sym typeface="+mn-ea"/>
              </a:rPr>
              <a:t>第</a:t>
            </a:r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>
                <a:sym typeface="+mn-ea"/>
              </a:rPr>
              <a:t>第</a:t>
            </a:r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>
                <a:sym typeface="+mn-ea"/>
              </a:rPr>
              <a:t>第</a:t>
            </a:r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64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66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68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仅标题">
    <p:spTree>
      <p:nvGrpSpPr>
        <p:cNvPr id="45" name=""/>
        <p:cNvGrpSpPr/>
        <p:nvPr/>
      </p:nvGrpSpPr>
      <p:grpSpPr>
        <a:xfrm>
          <a:off x="0" y="0"/>
          <a:ext cx="0" cy="0"/>
        </a:xfrm>
      </p:grpSpPr>
      <p:sp>
        <p:nvSpPr>
          <p:cNvPr id="104877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72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7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76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47" name=""/>
        <p:cNvGrpSpPr/>
        <p:nvPr/>
      </p:nvGrpSpPr>
      <p:grpSpPr>
        <a:xfrm>
          <a:off x="0" y="0"/>
          <a:ext cx="0" cy="0"/>
        </a:xfrm>
      </p:grpSpPr>
      <p:sp>
        <p:nvSpPr>
          <p:cNvPr id="1048778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80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82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</a:xfrm>
      </p:grpSpPr>
      <p:sp>
        <p:nvSpPr>
          <p:cNvPr id="1048784" name="内容占位符 1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>
                <a:sym typeface="+mn-ea"/>
              </a:rPr>
              <a:t>第</a:t>
            </a:r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>
                <a:sym typeface="+mn-ea"/>
              </a:rPr>
              <a:t>第</a:t>
            </a:r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>
                <a:sym typeface="+mn-ea"/>
              </a:rPr>
              <a:t>第</a:t>
            </a:r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>
                <a:sym typeface="+mn-ea"/>
              </a:rPr>
              <a:t>第</a:t>
            </a:r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86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88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90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</a:xfrm>
      </p:grpSpPr>
      <p:sp>
        <p:nvSpPr>
          <p:cNvPr id="104879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wrap="square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94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wrap="square" anchor="t">
            <a:normAutofit/>
          </a:bodyPr>
          <a:lstStyle>
            <a:lvl1pPr marL="0" indent="0">
              <a:buNone/>
              <a:defRPr sz="2400" b="0">
                <a:latin typeface="+mj-ea"/>
                <a:ea typeface="+mj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zh-CN" altLang="en-US"/>
              <a:t>单击此处编辑副标题</a:t>
            </a:r>
            <a:endParaRPr lang="zh-CN" altLang="en-US"/>
          </a:p>
        </p:txBody>
      </p:sp>
      <p:sp>
        <p:nvSpPr>
          <p:cNvPr id="1048796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9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800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</a:xfrm>
      </p:grpSpPr>
      <p:sp>
        <p:nvSpPr>
          <p:cNvPr id="1048802" name="Bg_#color_$dk2_$dk2_4-2092&amp;857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88952" cy="6858000"/>
          </a:xfrm>
          <a:prstGeom prst="rect">
            <a:avLst/>
          </a:prstGeom>
          <a:gradFill>
            <a:gsLst>
              <a:gs pos="0">
                <a:schemeClr val="bg2">
                  <a:lumMod val="75000"/>
                  <a:lumOff val="25000"/>
                </a:schemeClr>
              </a:gs>
              <a:gs pos="90000">
                <a:schemeClr val="bg2"/>
              </a:gs>
            </a:gsLst>
            <a:lin ang="9801806" scaled="0"/>
          </a:gradFill>
          <a:ln w="25400">
            <a:noFill/>
          </a:ln>
          <a:effectLst/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altLang="zh-CN"/>
          </a:p>
        </p:txBody>
      </p:sp>
      <p:sp>
        <p:nvSpPr>
          <p:cNvPr id="1048804" name="Vector 16_#color_$dk2_4_$dk2_5-2094&amp;1203"/>
          <p:cNvSpPr/>
          <p:nvPr userDrawn="1">
            <p:custDataLst>
              <p:tags r:id="rId2"/>
            </p:custDataLst>
          </p:nvPr>
        </p:nvSpPr>
        <p:spPr>
          <a:xfrm>
            <a:off x="5843016" y="0"/>
            <a:ext cx="6345936" cy="6858000"/>
          </a:xfrm>
          <a:custGeom>
            <a:rect l="l" t="t" r="r" b="b"/>
            <a:pathLst>
              <a:path w="6345936" h="6858000">
                <a:moveTo>
                  <a:pt x="4425696" y="0"/>
                </a:moveTo>
                <a:lnTo>
                  <a:pt x="0" y="6858000"/>
                </a:lnTo>
                <a:lnTo>
                  <a:pt x="6345936" y="6858000"/>
                </a:lnTo>
                <a:lnTo>
                  <a:pt x="6345936" y="0"/>
                </a:lnTo>
                <a:lnTo>
                  <a:pt x="4425696" y="0"/>
                </a:lnTo>
              </a:path>
            </a:pathLst>
          </a:custGeom>
          <a:gradFill>
            <a:gsLst>
              <a:gs pos="44000">
                <a:schemeClr val="bg2">
                  <a:lumMod val="75000"/>
                  <a:lumOff val="25000"/>
                </a:schemeClr>
              </a:gs>
              <a:gs pos="66000">
                <a:schemeClr val="bg2">
                  <a:lumMod val="90000"/>
                  <a:lumOff val="10000"/>
                </a:schemeClr>
              </a:gs>
            </a:gsLst>
            <a:lin ang="3180000" scaled="0"/>
          </a:gradFill>
          <a:ln w="25400">
            <a:noFill/>
          </a:ln>
          <a:effectLst>
            <a:outerShdw blurRad="914400" dir="18840000" algn="br" rotWithShape="0">
              <a:schemeClr val="bg1">
                <a:lumMod val="85000"/>
                <a:lumOff val="15000"/>
                <a:alpha val="46000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1048806" name="Vector 17_#color_$dk2_4_$dk2_5-2094&amp;1206"/>
          <p:cNvSpPr/>
          <p:nvPr userDrawn="1">
            <p:custDataLst>
              <p:tags r:id="rId3"/>
            </p:custDataLst>
          </p:nvPr>
        </p:nvSpPr>
        <p:spPr>
          <a:xfrm>
            <a:off x="6897624" y="0"/>
            <a:ext cx="5294376" cy="6858000"/>
          </a:xfrm>
          <a:custGeom>
            <a:rect l="l" t="t" r="r" b="b"/>
            <a:pathLst>
              <a:path w="5294376" h="6858000">
                <a:moveTo>
                  <a:pt x="4425696" y="0"/>
                </a:moveTo>
                <a:lnTo>
                  <a:pt x="0" y="6858000"/>
                </a:lnTo>
                <a:lnTo>
                  <a:pt x="5294376" y="6858000"/>
                </a:lnTo>
                <a:lnTo>
                  <a:pt x="5294376" y="0"/>
                </a:lnTo>
                <a:lnTo>
                  <a:pt x="4425696" y="0"/>
                </a:lnTo>
              </a:path>
            </a:pathLst>
          </a:custGeom>
          <a:gradFill>
            <a:gsLst>
              <a:gs pos="44000">
                <a:schemeClr val="bg2">
                  <a:lumMod val="75000"/>
                  <a:lumOff val="25000"/>
                </a:schemeClr>
              </a:gs>
              <a:gs pos="66000">
                <a:schemeClr val="bg2">
                  <a:lumMod val="90000"/>
                  <a:lumOff val="10000"/>
                </a:schemeClr>
              </a:gs>
            </a:gsLst>
            <a:lin ang="3180000" scaled="0"/>
          </a:gradFill>
          <a:ln w="25400">
            <a:noFill/>
          </a:ln>
          <a:effectLst>
            <a:outerShdw blurRad="914400" dir="18840000" algn="br" rotWithShape="0">
              <a:schemeClr val="bg1">
                <a:lumMod val="85000"/>
                <a:lumOff val="15000"/>
                <a:alpha val="46000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1048808" name="Vector 18_#color_$dk2_4_$dk2_5-2094&amp;1209"/>
          <p:cNvSpPr/>
          <p:nvPr userDrawn="1">
            <p:custDataLst>
              <p:tags r:id="rId4"/>
            </p:custDataLst>
          </p:nvPr>
        </p:nvSpPr>
        <p:spPr>
          <a:xfrm>
            <a:off x="7955280" y="292608"/>
            <a:ext cx="4233672" cy="6565392"/>
          </a:xfrm>
          <a:custGeom>
            <a:rect l="l" t="t" r="r" b="b"/>
            <a:pathLst>
              <a:path w="4233672" h="6565392">
                <a:moveTo>
                  <a:pt x="4233672" y="0"/>
                </a:moveTo>
                <a:lnTo>
                  <a:pt x="0" y="6565392"/>
                </a:lnTo>
                <a:lnTo>
                  <a:pt x="4233672" y="6565392"/>
                </a:lnTo>
                <a:lnTo>
                  <a:pt x="4233672" y="0"/>
                </a:lnTo>
              </a:path>
            </a:pathLst>
          </a:custGeom>
          <a:gradFill>
            <a:gsLst>
              <a:gs pos="0">
                <a:schemeClr val="bg2">
                  <a:lumMod val="75000"/>
                  <a:lumOff val="25000"/>
                </a:schemeClr>
              </a:gs>
              <a:gs pos="100000">
                <a:schemeClr val="bg2">
                  <a:lumMod val="90000"/>
                  <a:lumOff val="10000"/>
                </a:schemeClr>
              </a:gs>
            </a:gsLst>
            <a:lin ang="10800000" scaled="0"/>
          </a:gradFill>
          <a:ln w="25400">
            <a:noFill/>
          </a:ln>
          <a:effectLst>
            <a:outerShdw blurRad="660400" dist="469900" dir="13500000" sx="88000" sy="88000" algn="br" rotWithShape="0">
              <a:schemeClr val="bg1">
                <a:lumMod val="85000"/>
                <a:lumOff val="15000"/>
                <a:alpha val="40000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endParaRPr lang="en-US" altLang="zh-CN">
              <a:sym typeface="+mn-ea"/>
            </a:endParaRPr>
          </a:p>
          <a:p>
            <a:pPr lvl="0" algn="l">
              <a:buClrTx/>
              <a:buSzTx/>
              <a:buFontTx/>
            </a:pPr>
            <a:endParaRPr lang="en-US" altLang="zh-CN">
              <a:sym typeface="+mn-ea"/>
            </a:endParaRPr>
          </a:p>
        </p:txBody>
      </p:sp>
      <p:sp>
        <p:nvSpPr>
          <p:cNvPr id="1048810" name="Union_#color_$accent1_3_$accent1_4_$accent1_4-2094&amp;1212"/>
          <p:cNvSpPr/>
          <p:nvPr userDrawn="1">
            <p:custDataLst>
              <p:tags r:id="rId5"/>
            </p:custDataLst>
          </p:nvPr>
        </p:nvSpPr>
        <p:spPr>
          <a:xfrm>
            <a:off x="8567928" y="2084832"/>
            <a:ext cx="2468880" cy="3803904"/>
          </a:xfrm>
          <a:custGeom>
            <a:rect l="l" t="t" r="r" b="b"/>
            <a:pathLst>
              <a:path w="2468880" h="3803904">
                <a:moveTo>
                  <a:pt x="1225296" y="1901952"/>
                </a:moveTo>
                <a:lnTo>
                  <a:pt x="0" y="3803904"/>
                </a:lnTo>
                <a:lnTo>
                  <a:pt x="1252728" y="1920240"/>
                </a:lnTo>
                <a:lnTo>
                  <a:pt x="2468880" y="0"/>
                </a:lnTo>
                <a:lnTo>
                  <a:pt x="1225296" y="1901952"/>
                </a:lnTo>
              </a:path>
            </a:pathLst>
          </a:custGeom>
          <a:gradFill>
            <a:gsLst>
              <a:gs pos="0">
                <a:schemeClr val="accent1">
                  <a:lumMod val="75000"/>
                  <a:alpha val="100000"/>
                </a:schemeClr>
              </a:gs>
              <a:gs pos="51366">
                <a:schemeClr val="accent1">
                  <a:lumMod val="60000"/>
                  <a:lumOff val="40000"/>
                  <a:alpha val="100000"/>
                </a:schemeClr>
              </a:gs>
              <a:gs pos="100000">
                <a:schemeClr val="accent1">
                  <a:lumMod val="75000"/>
                  <a:alpha val="100000"/>
                </a:schemeClr>
              </a:gs>
            </a:gsLst>
            <a:lin ang="6964818" scaled="0"/>
          </a:gradFill>
          <a:ln w="25400">
            <a:noFill/>
          </a:ln>
          <a:effectLst>
            <a:outerShdw blurRad="254000" dist="127000" dir="2700000" algn="tl" rotWithShape="0">
              <a:schemeClr val="bg1">
                <a:lumMod val="85000"/>
                <a:lumOff val="15000"/>
                <a:alpha val="40000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48812" name="Union_#color_$accent1_3_$accent1_4_$accent1_4-2094&amp;1215"/>
          <p:cNvSpPr/>
          <p:nvPr userDrawn="1">
            <p:custDataLst>
              <p:tags r:id="rId6"/>
            </p:custDataLst>
          </p:nvPr>
        </p:nvSpPr>
        <p:spPr>
          <a:xfrm>
            <a:off x="7735824" y="1005840"/>
            <a:ext cx="2926080" cy="4590288"/>
          </a:xfrm>
          <a:custGeom>
            <a:rect l="l" t="t" r="r" b="b"/>
            <a:pathLst>
              <a:path w="2926080" h="4590288">
                <a:moveTo>
                  <a:pt x="1453896" y="2295144"/>
                </a:moveTo>
                <a:lnTo>
                  <a:pt x="0" y="4590288"/>
                </a:lnTo>
                <a:lnTo>
                  <a:pt x="1481328" y="2313432"/>
                </a:lnTo>
                <a:lnTo>
                  <a:pt x="2926080" y="0"/>
                </a:lnTo>
                <a:lnTo>
                  <a:pt x="1453896" y="2295144"/>
                </a:lnTo>
              </a:path>
            </a:pathLst>
          </a:custGeom>
          <a:gradFill>
            <a:gsLst>
              <a:gs pos="0">
                <a:schemeClr val="accent1">
                  <a:lumMod val="75000"/>
                  <a:alpha val="100000"/>
                </a:schemeClr>
              </a:gs>
              <a:gs pos="51366">
                <a:schemeClr val="accent1">
                  <a:lumMod val="60000"/>
                  <a:lumOff val="40000"/>
                  <a:alpha val="100000"/>
                </a:schemeClr>
              </a:gs>
              <a:gs pos="100000">
                <a:schemeClr val="accent1">
                  <a:lumMod val="75000"/>
                  <a:alpha val="100000"/>
                </a:schemeClr>
              </a:gs>
            </a:gsLst>
            <a:lin ang="6958400" scaled="0"/>
          </a:gradFill>
          <a:ln w="25400">
            <a:noFill/>
          </a:ln>
          <a:effectLst/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48814" name="Union_#color_$accent1_3_$accent1_4_$accent1_4-2094&amp;1218"/>
          <p:cNvSpPr/>
          <p:nvPr userDrawn="1">
            <p:custDataLst>
              <p:tags r:id="rId7"/>
            </p:custDataLst>
          </p:nvPr>
        </p:nvSpPr>
        <p:spPr>
          <a:xfrm>
            <a:off x="6867144" y="256032"/>
            <a:ext cx="3255264" cy="5029200"/>
          </a:xfrm>
          <a:custGeom>
            <a:rect l="l" t="t" r="r" b="b"/>
            <a:pathLst>
              <a:path w="3255264" h="5029200">
                <a:moveTo>
                  <a:pt x="1618488" y="2514600"/>
                </a:moveTo>
                <a:lnTo>
                  <a:pt x="0" y="5029200"/>
                </a:lnTo>
                <a:lnTo>
                  <a:pt x="1645920" y="2532888"/>
                </a:lnTo>
                <a:lnTo>
                  <a:pt x="3255264" y="0"/>
                </a:lnTo>
                <a:lnTo>
                  <a:pt x="1618488" y="2514600"/>
                </a:lnTo>
              </a:path>
            </a:pathLst>
          </a:custGeom>
          <a:gradFill>
            <a:gsLst>
              <a:gs pos="0">
                <a:schemeClr val="accent1">
                  <a:lumMod val="75000"/>
                  <a:alpha val="100000"/>
                </a:schemeClr>
              </a:gs>
              <a:gs pos="51366">
                <a:schemeClr val="accent1">
                  <a:lumMod val="60000"/>
                  <a:lumOff val="40000"/>
                  <a:alpha val="100000"/>
                </a:schemeClr>
              </a:gs>
              <a:gs pos="100000">
                <a:schemeClr val="accent1">
                  <a:lumMod val="75000"/>
                  <a:alpha val="100000"/>
                </a:schemeClr>
              </a:gs>
            </a:gsLst>
            <a:lin ang="6967945" scaled="0"/>
          </a:gradFill>
          <a:ln w="25400">
            <a:noFill/>
          </a:ln>
          <a:effectLst/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16" name="标题 1"/>
          <p:cNvSpPr>
            <a:spLocks noGrp="1"/>
          </p:cNvSpPr>
          <p:nvPr>
            <p:ph type="ctrTitle" hasCustomPrompt="1"/>
            <p:custDataLst>
              <p:tags r:id="rId8"/>
            </p:custDataLst>
          </p:nvPr>
        </p:nvSpPr>
        <p:spPr>
          <a:xfrm>
            <a:off x="836930" y="1298575"/>
            <a:ext cx="10514965" cy="2032000"/>
          </a:xfrm>
        </p:spPr>
        <p:txBody>
          <a:bodyPr wrap="square" anchor="b" anchorCtr="0">
            <a:normAutofit/>
          </a:bodyPr>
          <a:lstStyle>
            <a:lvl1pPr algn="l">
              <a:lnSpc>
                <a:spcPct val="100000"/>
              </a:lnSpc>
              <a:defRPr sz="7000" b="0">
                <a:latin typeface="+mj-ea"/>
                <a:ea typeface="+mj-ea"/>
              </a:defRPr>
            </a:lvl1pPr>
          </a:lstStyle>
          <a:p>
            <a:r>
              <a:rPr lang="zh-CN" altLang="en-US"/>
              <a:t>编辑母版标题</a:t>
            </a:r>
            <a:endParaRPr lang="zh-CN" altLang="en-US"/>
          </a:p>
        </p:txBody>
      </p:sp>
      <p:sp>
        <p:nvSpPr>
          <p:cNvPr id="1048818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820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822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  <p:sp>
        <p:nvSpPr>
          <p:cNvPr id="1048824" name="署名占位符 10"/>
          <p:cNvSpPr>
            <a:spLocks noGrp="1"/>
          </p:cNvSpPr>
          <p:nvPr>
            <p:ph type="body" sz="quarter" idx="17" hasCustomPrompt="1"/>
            <p:custDataLst>
              <p:tags r:id="rId12"/>
            </p:custDataLst>
          </p:nvPr>
        </p:nvSpPr>
        <p:spPr>
          <a:xfrm>
            <a:off x="836976" y="3486320"/>
            <a:ext cx="10515000" cy="1465664"/>
          </a:xfrm>
        </p:spPr>
        <p:txBody>
          <a:bodyPr vert="horz" wrap="square" lIns="0" tIns="0" rIns="0" bIns="0" rtlCol="0" anchor="ctr" anchorCtr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buClrTx/>
              <a:buSzTx/>
              <a:buFont typeface="Arial" pitchFamily="34" charset="0"/>
              <a:buNone/>
              <a:defRPr kumimoji="0" lang="zh-CN" altLang="en-US" sz="2400" b="0" i="0" u="none" strike="noStrike" kern="1200" cap="none" spc="0" normalizeH="0" baseline="0" noProof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署名</a:t>
            </a:r>
            <a:endParaRPr>
              <a:sym typeface="+mn-ea"/>
            </a:endParaRPr>
          </a:p>
        </p:txBody>
      </p:sp>
      <p:sp>
        <p:nvSpPr>
          <p:cNvPr id="1048826" name="@svg_WPS OFFICE WPS OFFICE-2099&amp;4219" descr="preencoded.png"/>
          <p:cNvSpPr/>
          <p:nvPr userDrawn="1">
            <p:custDataLst>
              <p:tags r:id="rId13"/>
            </p:custDataLst>
          </p:nvPr>
        </p:nvSpPr>
        <p:spPr>
          <a:xfrm>
            <a:off x="11832209" y="678074"/>
            <a:ext cx="99463" cy="5519272"/>
          </a:xfrm>
          <a:custGeom>
            <a:gdLst>
              <a:gd name="connsiteX0" fmla="*/ 90515 w 99463"/>
              <a:gd name="connsiteY0" fmla="*/ 0 h 5519272"/>
              <a:gd name="connsiteX1" fmla="*/ 97648 w 99463"/>
              <a:gd name="connsiteY1" fmla="*/ 0 h 5519272"/>
              <a:gd name="connsiteX2" fmla="*/ 97648 w 99463"/>
              <a:gd name="connsiteY2" fmla="*/ 69323 h 5519272"/>
              <a:gd name="connsiteX3" fmla="*/ 2204 w 99463"/>
              <a:gd name="connsiteY3" fmla="*/ 69323 h 5519272"/>
              <a:gd name="connsiteX4" fmla="*/ 2204 w 99463"/>
              <a:gd name="connsiteY4" fmla="*/ 1981 h 5519272"/>
              <a:gd name="connsiteX5" fmla="*/ 9337 w 99463"/>
              <a:gd name="connsiteY5" fmla="*/ 1981 h 5519272"/>
              <a:gd name="connsiteX6" fmla="*/ 9337 w 99463"/>
              <a:gd name="connsiteY6" fmla="*/ 60486 h 5519272"/>
              <a:gd name="connsiteX7" fmla="*/ 44350 w 99463"/>
              <a:gd name="connsiteY7" fmla="*/ 60486 h 5519272"/>
              <a:gd name="connsiteX8" fmla="*/ 44350 w 99463"/>
              <a:gd name="connsiteY8" fmla="*/ 5333 h 5519272"/>
              <a:gd name="connsiteX9" fmla="*/ 51352 w 99463"/>
              <a:gd name="connsiteY9" fmla="*/ 5333 h 5519272"/>
              <a:gd name="connsiteX10" fmla="*/ 51352 w 99463"/>
              <a:gd name="connsiteY10" fmla="*/ 60486 h 5519272"/>
              <a:gd name="connsiteX11" fmla="*/ 90515 w 99463"/>
              <a:gd name="connsiteY11" fmla="*/ 60486 h 5519272"/>
              <a:gd name="connsiteX12" fmla="*/ 99464 w 99463"/>
              <a:gd name="connsiteY12" fmla="*/ 311515 h 5519272"/>
              <a:gd name="connsiteX13" fmla="*/ 93498 w 99463"/>
              <a:gd name="connsiteY13" fmla="*/ 338633 h 5519272"/>
              <a:gd name="connsiteX14" fmla="*/ 76121 w 99463"/>
              <a:gd name="connsiteY14" fmla="*/ 356613 h 5519272"/>
              <a:gd name="connsiteX15" fmla="*/ 49408 w 99463"/>
              <a:gd name="connsiteY15" fmla="*/ 362860 h 5519272"/>
              <a:gd name="connsiteX16" fmla="*/ 23342 w 99463"/>
              <a:gd name="connsiteY16" fmla="*/ 356613 h 5519272"/>
              <a:gd name="connsiteX17" fmla="*/ 6354 w 99463"/>
              <a:gd name="connsiteY17" fmla="*/ 338633 h 5519272"/>
              <a:gd name="connsiteX18" fmla="*/ 389 w 99463"/>
              <a:gd name="connsiteY18" fmla="*/ 311515 h 5519272"/>
              <a:gd name="connsiteX19" fmla="*/ 4539 w 99463"/>
              <a:gd name="connsiteY19" fmla="*/ 290641 h 5519272"/>
              <a:gd name="connsiteX20" fmla="*/ 15821 w 99463"/>
              <a:gd name="connsiteY20" fmla="*/ 274491 h 5519272"/>
              <a:gd name="connsiteX21" fmla="*/ 20230 w 99463"/>
              <a:gd name="connsiteY21" fmla="*/ 281499 h 5519272"/>
              <a:gd name="connsiteX22" fmla="*/ 11023 w 99463"/>
              <a:gd name="connsiteY22" fmla="*/ 295060 h 5519272"/>
              <a:gd name="connsiteX23" fmla="*/ 7521 w 99463"/>
              <a:gd name="connsiteY23" fmla="*/ 311666 h 5519272"/>
              <a:gd name="connsiteX24" fmla="*/ 12579 w 99463"/>
              <a:gd name="connsiteY24" fmla="*/ 334064 h 5519272"/>
              <a:gd name="connsiteX25" fmla="*/ 26973 w 99463"/>
              <a:gd name="connsiteY25" fmla="*/ 348690 h 5519272"/>
              <a:gd name="connsiteX26" fmla="*/ 49408 w 99463"/>
              <a:gd name="connsiteY26" fmla="*/ 353871 h 5519272"/>
              <a:gd name="connsiteX27" fmla="*/ 72361 w 99463"/>
              <a:gd name="connsiteY27" fmla="*/ 348690 h 5519272"/>
              <a:gd name="connsiteX28" fmla="*/ 87144 w 99463"/>
              <a:gd name="connsiteY28" fmla="*/ 334064 h 5519272"/>
              <a:gd name="connsiteX29" fmla="*/ 92331 w 99463"/>
              <a:gd name="connsiteY29" fmla="*/ 311666 h 5519272"/>
              <a:gd name="connsiteX30" fmla="*/ 89089 w 99463"/>
              <a:gd name="connsiteY30" fmla="*/ 294907 h 5519272"/>
              <a:gd name="connsiteX31" fmla="*/ 79493 w 99463"/>
              <a:gd name="connsiteY31" fmla="*/ 281499 h 5519272"/>
              <a:gd name="connsiteX32" fmla="*/ 84032 w 99463"/>
              <a:gd name="connsiteY32" fmla="*/ 274644 h 5519272"/>
              <a:gd name="connsiteX33" fmla="*/ 95444 w 99463"/>
              <a:gd name="connsiteY33" fmla="*/ 290337 h 5519272"/>
              <a:gd name="connsiteX34" fmla="*/ 99464 w 99463"/>
              <a:gd name="connsiteY34" fmla="*/ 311515 h 5519272"/>
              <a:gd name="connsiteX35" fmla="*/ 2204 w 99463"/>
              <a:gd name="connsiteY35" fmla="*/ 569719 h 5519272"/>
              <a:gd name="connsiteX36" fmla="*/ 97648 w 99463"/>
              <a:gd name="connsiteY36" fmla="*/ 569719 h 5519272"/>
              <a:gd name="connsiteX37" fmla="*/ 97648 w 99463"/>
              <a:gd name="connsiteY37" fmla="*/ 578555 h 5519272"/>
              <a:gd name="connsiteX38" fmla="*/ 2204 w 99463"/>
              <a:gd name="connsiteY38" fmla="*/ 578555 h 5519272"/>
              <a:gd name="connsiteX39" fmla="*/ 97648 w 99463"/>
              <a:gd name="connsiteY39" fmla="*/ 849538 h 5519272"/>
              <a:gd name="connsiteX40" fmla="*/ 2204 w 99463"/>
              <a:gd name="connsiteY40" fmla="*/ 849538 h 5519272"/>
              <a:gd name="connsiteX41" fmla="*/ 2204 w 99463"/>
              <a:gd name="connsiteY41" fmla="*/ 783567 h 5519272"/>
              <a:gd name="connsiteX42" fmla="*/ 9337 w 99463"/>
              <a:gd name="connsiteY42" fmla="*/ 783567 h 5519272"/>
              <a:gd name="connsiteX43" fmla="*/ 9337 w 99463"/>
              <a:gd name="connsiteY43" fmla="*/ 840701 h 5519272"/>
              <a:gd name="connsiteX44" fmla="*/ 46165 w 99463"/>
              <a:gd name="connsiteY44" fmla="*/ 840701 h 5519272"/>
              <a:gd name="connsiteX45" fmla="*/ 46165 w 99463"/>
              <a:gd name="connsiteY45" fmla="*/ 787681 h 5519272"/>
              <a:gd name="connsiteX46" fmla="*/ 53298 w 99463"/>
              <a:gd name="connsiteY46" fmla="*/ 787681 h 5519272"/>
              <a:gd name="connsiteX47" fmla="*/ 53298 w 99463"/>
              <a:gd name="connsiteY47" fmla="*/ 840701 h 5519272"/>
              <a:gd name="connsiteX48" fmla="*/ 97648 w 99463"/>
              <a:gd name="connsiteY48" fmla="*/ 840701 h 5519272"/>
              <a:gd name="connsiteX49" fmla="*/ 53298 w 99463"/>
              <a:gd name="connsiteY49" fmla="*/ 1111685 h 5519272"/>
              <a:gd name="connsiteX50" fmla="*/ 97648 w 99463"/>
              <a:gd name="connsiteY50" fmla="*/ 1111685 h 5519272"/>
              <a:gd name="connsiteX51" fmla="*/ 97648 w 99463"/>
              <a:gd name="connsiteY51" fmla="*/ 1120522 h 5519272"/>
              <a:gd name="connsiteX52" fmla="*/ 2204 w 99463"/>
              <a:gd name="connsiteY52" fmla="*/ 1120522 h 5519272"/>
              <a:gd name="connsiteX53" fmla="*/ 2204 w 99463"/>
              <a:gd name="connsiteY53" fmla="*/ 1054551 h 5519272"/>
              <a:gd name="connsiteX54" fmla="*/ 9337 w 99463"/>
              <a:gd name="connsiteY54" fmla="*/ 1054551 h 5519272"/>
              <a:gd name="connsiteX55" fmla="*/ 9337 w 99463"/>
              <a:gd name="connsiteY55" fmla="*/ 1111685 h 5519272"/>
              <a:gd name="connsiteX56" fmla="*/ 46165 w 99463"/>
              <a:gd name="connsiteY56" fmla="*/ 1111685 h 5519272"/>
              <a:gd name="connsiteX57" fmla="*/ 46165 w 99463"/>
              <a:gd name="connsiteY57" fmla="*/ 1058665 h 5519272"/>
              <a:gd name="connsiteX58" fmla="*/ 53298 w 99463"/>
              <a:gd name="connsiteY58" fmla="*/ 1058665 h 5519272"/>
              <a:gd name="connsiteX59" fmla="*/ 76251 w 99463"/>
              <a:gd name="connsiteY59" fmla="*/ 1420907 h 5519272"/>
              <a:gd name="connsiteX60" fmla="*/ 49926 w 99463"/>
              <a:gd name="connsiteY60" fmla="*/ 1427001 h 5519272"/>
              <a:gd name="connsiteX61" fmla="*/ 23731 w 99463"/>
              <a:gd name="connsiteY61" fmla="*/ 1420907 h 5519272"/>
              <a:gd name="connsiteX62" fmla="*/ 6484 w 99463"/>
              <a:gd name="connsiteY62" fmla="*/ 1403386 h 5519272"/>
              <a:gd name="connsiteX63" fmla="*/ 389 w 99463"/>
              <a:gd name="connsiteY63" fmla="*/ 1377180 h 5519272"/>
              <a:gd name="connsiteX64" fmla="*/ 6484 w 99463"/>
              <a:gd name="connsiteY64" fmla="*/ 1350975 h 5519272"/>
              <a:gd name="connsiteX65" fmla="*/ 23731 w 99463"/>
              <a:gd name="connsiteY65" fmla="*/ 1333454 h 5519272"/>
              <a:gd name="connsiteX66" fmla="*/ 49926 w 99463"/>
              <a:gd name="connsiteY66" fmla="*/ 1327207 h 5519272"/>
              <a:gd name="connsiteX67" fmla="*/ 76121 w 99463"/>
              <a:gd name="connsiteY67" fmla="*/ 1333454 h 5519272"/>
              <a:gd name="connsiteX68" fmla="*/ 93369 w 99463"/>
              <a:gd name="connsiteY68" fmla="*/ 1350975 h 5519272"/>
              <a:gd name="connsiteX69" fmla="*/ 99464 w 99463"/>
              <a:gd name="connsiteY69" fmla="*/ 1377180 h 5519272"/>
              <a:gd name="connsiteX70" fmla="*/ 93498 w 99463"/>
              <a:gd name="connsiteY70" fmla="*/ 1403386 h 5519272"/>
              <a:gd name="connsiteX71" fmla="*/ 76251 w 99463"/>
              <a:gd name="connsiteY71" fmla="*/ 1420907 h 5519272"/>
              <a:gd name="connsiteX72" fmla="*/ 72490 w 99463"/>
              <a:gd name="connsiteY72" fmla="*/ 1341529 h 5519272"/>
              <a:gd name="connsiteX73" fmla="*/ 49926 w 99463"/>
              <a:gd name="connsiteY73" fmla="*/ 1336348 h 5519272"/>
              <a:gd name="connsiteX74" fmla="*/ 27362 w 99463"/>
              <a:gd name="connsiteY74" fmla="*/ 1341529 h 5519272"/>
              <a:gd name="connsiteX75" fmla="*/ 12709 w 99463"/>
              <a:gd name="connsiteY75" fmla="*/ 1355850 h 5519272"/>
              <a:gd name="connsiteX76" fmla="*/ 7521 w 99463"/>
              <a:gd name="connsiteY76" fmla="*/ 1377180 h 5519272"/>
              <a:gd name="connsiteX77" fmla="*/ 12709 w 99463"/>
              <a:gd name="connsiteY77" fmla="*/ 1398663 h 5519272"/>
              <a:gd name="connsiteX78" fmla="*/ 27362 w 99463"/>
              <a:gd name="connsiteY78" fmla="*/ 1412984 h 5519272"/>
              <a:gd name="connsiteX79" fmla="*/ 49926 w 99463"/>
              <a:gd name="connsiteY79" fmla="*/ 1418012 h 5519272"/>
              <a:gd name="connsiteX80" fmla="*/ 72490 w 99463"/>
              <a:gd name="connsiteY80" fmla="*/ 1412984 h 5519272"/>
              <a:gd name="connsiteX81" fmla="*/ 87274 w 99463"/>
              <a:gd name="connsiteY81" fmla="*/ 1398663 h 5519272"/>
              <a:gd name="connsiteX82" fmla="*/ 92331 w 99463"/>
              <a:gd name="connsiteY82" fmla="*/ 1377180 h 5519272"/>
              <a:gd name="connsiteX83" fmla="*/ 87274 w 99463"/>
              <a:gd name="connsiteY83" fmla="*/ 1355850 h 5519272"/>
              <a:gd name="connsiteX84" fmla="*/ 72490 w 99463"/>
              <a:gd name="connsiteY84" fmla="*/ 1341529 h 5519272"/>
              <a:gd name="connsiteX85" fmla="*/ 99075 w 99463"/>
              <a:gd name="connsiteY85" fmla="*/ 1897610 h 5519272"/>
              <a:gd name="connsiteX86" fmla="*/ 94665 w 99463"/>
              <a:gd name="connsiteY86" fmla="*/ 1920159 h 5519272"/>
              <a:gd name="connsiteX87" fmla="*/ 82346 w 99463"/>
              <a:gd name="connsiteY87" fmla="*/ 1936766 h 5519272"/>
              <a:gd name="connsiteX88" fmla="*/ 78326 w 99463"/>
              <a:gd name="connsiteY88" fmla="*/ 1929452 h 5519272"/>
              <a:gd name="connsiteX89" fmla="*/ 88700 w 99463"/>
              <a:gd name="connsiteY89" fmla="*/ 1915740 h 5519272"/>
              <a:gd name="connsiteX90" fmla="*/ 92201 w 99463"/>
              <a:gd name="connsiteY90" fmla="*/ 1897457 h 5519272"/>
              <a:gd name="connsiteX91" fmla="*/ 89867 w 99463"/>
              <a:gd name="connsiteY91" fmla="*/ 1882069 h 5519272"/>
              <a:gd name="connsiteX92" fmla="*/ 83254 w 99463"/>
              <a:gd name="connsiteY92" fmla="*/ 1871404 h 5519272"/>
              <a:gd name="connsiteX93" fmla="*/ 73657 w 99463"/>
              <a:gd name="connsiteY93" fmla="*/ 1867443 h 5519272"/>
              <a:gd name="connsiteX94" fmla="*/ 64450 w 99463"/>
              <a:gd name="connsiteY94" fmla="*/ 1870642 h 5519272"/>
              <a:gd name="connsiteX95" fmla="*/ 57966 w 99463"/>
              <a:gd name="connsiteY95" fmla="*/ 1880698 h 5519272"/>
              <a:gd name="connsiteX96" fmla="*/ 52390 w 99463"/>
              <a:gd name="connsiteY96" fmla="*/ 1899133 h 5519272"/>
              <a:gd name="connsiteX97" fmla="*/ 46944 w 99463"/>
              <a:gd name="connsiteY97" fmla="*/ 1917721 h 5519272"/>
              <a:gd name="connsiteX98" fmla="*/ 39033 w 99463"/>
              <a:gd name="connsiteY98" fmla="*/ 1929757 h 5519272"/>
              <a:gd name="connsiteX99" fmla="*/ 25806 w 99463"/>
              <a:gd name="connsiteY99" fmla="*/ 1934480 h 5519272"/>
              <a:gd name="connsiteX100" fmla="*/ 12449 w 99463"/>
              <a:gd name="connsiteY100" fmla="*/ 1929757 h 5519272"/>
              <a:gd name="connsiteX101" fmla="*/ 3372 w 99463"/>
              <a:gd name="connsiteY101" fmla="*/ 1916350 h 5519272"/>
              <a:gd name="connsiteX102" fmla="*/ 0 w 99463"/>
              <a:gd name="connsiteY102" fmla="*/ 1896391 h 5519272"/>
              <a:gd name="connsiteX103" fmla="*/ 4020 w 99463"/>
              <a:gd name="connsiteY103" fmla="*/ 1875670 h 5519272"/>
              <a:gd name="connsiteX104" fmla="*/ 15302 w 99463"/>
              <a:gd name="connsiteY104" fmla="*/ 1860434 h 5519272"/>
              <a:gd name="connsiteX105" fmla="*/ 19452 w 99463"/>
              <a:gd name="connsiteY105" fmla="*/ 1867443 h 5519272"/>
              <a:gd name="connsiteX106" fmla="*/ 10245 w 99463"/>
              <a:gd name="connsiteY106" fmla="*/ 1880393 h 5519272"/>
              <a:gd name="connsiteX107" fmla="*/ 7003 w 99463"/>
              <a:gd name="connsiteY107" fmla="*/ 1896695 h 5519272"/>
              <a:gd name="connsiteX108" fmla="*/ 9467 w 99463"/>
              <a:gd name="connsiteY108" fmla="*/ 1911322 h 5519272"/>
              <a:gd name="connsiteX109" fmla="*/ 15950 w 99463"/>
              <a:gd name="connsiteY109" fmla="*/ 1921835 h 5519272"/>
              <a:gd name="connsiteX110" fmla="*/ 25158 w 99463"/>
              <a:gd name="connsiteY110" fmla="*/ 1925644 h 5519272"/>
              <a:gd name="connsiteX111" fmla="*/ 35273 w 99463"/>
              <a:gd name="connsiteY111" fmla="*/ 1921682 h 5519272"/>
              <a:gd name="connsiteX112" fmla="*/ 41497 w 99463"/>
              <a:gd name="connsiteY112" fmla="*/ 1911322 h 5519272"/>
              <a:gd name="connsiteX113" fmla="*/ 45906 w 99463"/>
              <a:gd name="connsiteY113" fmla="*/ 1895020 h 5519272"/>
              <a:gd name="connsiteX114" fmla="*/ 52131 w 99463"/>
              <a:gd name="connsiteY114" fmla="*/ 1874908 h 5519272"/>
              <a:gd name="connsiteX115" fmla="*/ 60560 w 99463"/>
              <a:gd name="connsiteY115" fmla="*/ 1862720 h 5519272"/>
              <a:gd name="connsiteX116" fmla="*/ 73009 w 99463"/>
              <a:gd name="connsiteY116" fmla="*/ 1858454 h 5519272"/>
              <a:gd name="connsiteX117" fmla="*/ 92201 w 99463"/>
              <a:gd name="connsiteY117" fmla="*/ 1868966 h 5519272"/>
              <a:gd name="connsiteX118" fmla="*/ 99075 w 99463"/>
              <a:gd name="connsiteY118" fmla="*/ 1897610 h 5519272"/>
              <a:gd name="connsiteX119" fmla="*/ 30863 w 99463"/>
              <a:gd name="connsiteY119" fmla="*/ 2132457 h 5519272"/>
              <a:gd name="connsiteX120" fmla="*/ 52131 w 99463"/>
              <a:gd name="connsiteY120" fmla="*/ 2143274 h 5519272"/>
              <a:gd name="connsiteX121" fmla="*/ 59393 w 99463"/>
              <a:gd name="connsiteY121" fmla="*/ 2174508 h 5519272"/>
              <a:gd name="connsiteX122" fmla="*/ 59393 w 99463"/>
              <a:gd name="connsiteY122" fmla="*/ 2199190 h 5519272"/>
              <a:gd name="connsiteX123" fmla="*/ 97648 w 99463"/>
              <a:gd name="connsiteY123" fmla="*/ 2199190 h 5519272"/>
              <a:gd name="connsiteX124" fmla="*/ 97648 w 99463"/>
              <a:gd name="connsiteY124" fmla="*/ 2208026 h 5519272"/>
              <a:gd name="connsiteX125" fmla="*/ 2204 w 99463"/>
              <a:gd name="connsiteY125" fmla="*/ 2208026 h 5519272"/>
              <a:gd name="connsiteX126" fmla="*/ 2204 w 99463"/>
              <a:gd name="connsiteY126" fmla="*/ 2175117 h 5519272"/>
              <a:gd name="connsiteX127" fmla="*/ 9596 w 99463"/>
              <a:gd name="connsiteY127" fmla="*/ 2143579 h 5519272"/>
              <a:gd name="connsiteX128" fmla="*/ 30863 w 99463"/>
              <a:gd name="connsiteY128" fmla="*/ 2132457 h 5519272"/>
              <a:gd name="connsiteX129" fmla="*/ 30863 w 99463"/>
              <a:gd name="connsiteY129" fmla="*/ 2141446 h 5519272"/>
              <a:gd name="connsiteX130" fmla="*/ 14783 w 99463"/>
              <a:gd name="connsiteY130" fmla="*/ 2150435 h 5519272"/>
              <a:gd name="connsiteX131" fmla="*/ 9337 w 99463"/>
              <a:gd name="connsiteY131" fmla="*/ 2176031 h 5519272"/>
              <a:gd name="connsiteX132" fmla="*/ 9337 w 99463"/>
              <a:gd name="connsiteY132" fmla="*/ 2199190 h 5519272"/>
              <a:gd name="connsiteX133" fmla="*/ 52390 w 99463"/>
              <a:gd name="connsiteY133" fmla="*/ 2199190 h 5519272"/>
              <a:gd name="connsiteX134" fmla="*/ 52390 w 99463"/>
              <a:gd name="connsiteY134" fmla="*/ 2176031 h 5519272"/>
              <a:gd name="connsiteX135" fmla="*/ 46943 w 99463"/>
              <a:gd name="connsiteY135" fmla="*/ 2150435 h 5519272"/>
              <a:gd name="connsiteX136" fmla="*/ 30863 w 99463"/>
              <a:gd name="connsiteY136" fmla="*/ 2141446 h 5519272"/>
              <a:gd name="connsiteX137" fmla="*/ 97648 w 99463"/>
              <a:gd name="connsiteY137" fmla="*/ 2516158 h 5519272"/>
              <a:gd name="connsiteX138" fmla="*/ 2204 w 99463"/>
              <a:gd name="connsiteY138" fmla="*/ 2547391 h 5519272"/>
              <a:gd name="connsiteX139" fmla="*/ 2204 w 99463"/>
              <a:gd name="connsiteY139" fmla="*/ 2537945 h 5519272"/>
              <a:gd name="connsiteX140" fmla="*/ 84161 w 99463"/>
              <a:gd name="connsiteY140" fmla="*/ 2511435 h 5519272"/>
              <a:gd name="connsiteX141" fmla="*/ 84161 w 99463"/>
              <a:gd name="connsiteY141" fmla="*/ 2510673 h 5519272"/>
              <a:gd name="connsiteX142" fmla="*/ 2204 w 99463"/>
              <a:gd name="connsiteY142" fmla="*/ 2482791 h 5519272"/>
              <a:gd name="connsiteX143" fmla="*/ 2204 w 99463"/>
              <a:gd name="connsiteY143" fmla="*/ 2473193 h 5519272"/>
              <a:gd name="connsiteX144" fmla="*/ 84161 w 99463"/>
              <a:gd name="connsiteY144" fmla="*/ 2445159 h 5519272"/>
              <a:gd name="connsiteX145" fmla="*/ 84161 w 99463"/>
              <a:gd name="connsiteY145" fmla="*/ 2444702 h 5519272"/>
              <a:gd name="connsiteX146" fmla="*/ 2204 w 99463"/>
              <a:gd name="connsiteY146" fmla="*/ 2417887 h 5519272"/>
              <a:gd name="connsiteX147" fmla="*/ 2204 w 99463"/>
              <a:gd name="connsiteY147" fmla="*/ 2408593 h 5519272"/>
              <a:gd name="connsiteX148" fmla="*/ 97648 w 99463"/>
              <a:gd name="connsiteY148" fmla="*/ 2439826 h 5519272"/>
              <a:gd name="connsiteX149" fmla="*/ 97648 w 99463"/>
              <a:gd name="connsiteY149" fmla="*/ 2449120 h 5519272"/>
              <a:gd name="connsiteX150" fmla="*/ 15042 w 99463"/>
              <a:gd name="connsiteY150" fmla="*/ 2477611 h 5519272"/>
              <a:gd name="connsiteX151" fmla="*/ 15042 w 99463"/>
              <a:gd name="connsiteY151" fmla="*/ 2478373 h 5519272"/>
              <a:gd name="connsiteX152" fmla="*/ 97648 w 99463"/>
              <a:gd name="connsiteY152" fmla="*/ 2506864 h 5519272"/>
              <a:gd name="connsiteX153" fmla="*/ 90515 w 99463"/>
              <a:gd name="connsiteY153" fmla="*/ 2971886 h 5519272"/>
              <a:gd name="connsiteX154" fmla="*/ 97648 w 99463"/>
              <a:gd name="connsiteY154" fmla="*/ 2971886 h 5519272"/>
              <a:gd name="connsiteX155" fmla="*/ 97648 w 99463"/>
              <a:gd name="connsiteY155" fmla="*/ 3041209 h 5519272"/>
              <a:gd name="connsiteX156" fmla="*/ 2204 w 99463"/>
              <a:gd name="connsiteY156" fmla="*/ 3041209 h 5519272"/>
              <a:gd name="connsiteX157" fmla="*/ 2204 w 99463"/>
              <a:gd name="connsiteY157" fmla="*/ 2973866 h 5519272"/>
              <a:gd name="connsiteX158" fmla="*/ 9337 w 99463"/>
              <a:gd name="connsiteY158" fmla="*/ 2973866 h 5519272"/>
              <a:gd name="connsiteX159" fmla="*/ 9337 w 99463"/>
              <a:gd name="connsiteY159" fmla="*/ 3032372 h 5519272"/>
              <a:gd name="connsiteX160" fmla="*/ 44350 w 99463"/>
              <a:gd name="connsiteY160" fmla="*/ 3032372 h 5519272"/>
              <a:gd name="connsiteX161" fmla="*/ 44350 w 99463"/>
              <a:gd name="connsiteY161" fmla="*/ 2977218 h 5519272"/>
              <a:gd name="connsiteX162" fmla="*/ 51352 w 99463"/>
              <a:gd name="connsiteY162" fmla="*/ 2977218 h 5519272"/>
              <a:gd name="connsiteX163" fmla="*/ 51352 w 99463"/>
              <a:gd name="connsiteY163" fmla="*/ 3032372 h 5519272"/>
              <a:gd name="connsiteX164" fmla="*/ 90515 w 99463"/>
              <a:gd name="connsiteY164" fmla="*/ 3032372 h 5519272"/>
              <a:gd name="connsiteX165" fmla="*/ 84032 w 99463"/>
              <a:gd name="connsiteY165" fmla="*/ 3246524 h 5519272"/>
              <a:gd name="connsiteX166" fmla="*/ 95444 w 99463"/>
              <a:gd name="connsiteY166" fmla="*/ 3262216 h 5519272"/>
              <a:gd name="connsiteX167" fmla="*/ 99464 w 99463"/>
              <a:gd name="connsiteY167" fmla="*/ 3283394 h 5519272"/>
              <a:gd name="connsiteX168" fmla="*/ 93498 w 99463"/>
              <a:gd name="connsiteY168" fmla="*/ 3310514 h 5519272"/>
              <a:gd name="connsiteX169" fmla="*/ 76121 w 99463"/>
              <a:gd name="connsiteY169" fmla="*/ 3328492 h 5519272"/>
              <a:gd name="connsiteX170" fmla="*/ 49408 w 99463"/>
              <a:gd name="connsiteY170" fmla="*/ 3334739 h 5519272"/>
              <a:gd name="connsiteX171" fmla="*/ 23342 w 99463"/>
              <a:gd name="connsiteY171" fmla="*/ 3328492 h 5519272"/>
              <a:gd name="connsiteX172" fmla="*/ 6354 w 99463"/>
              <a:gd name="connsiteY172" fmla="*/ 3310514 h 5519272"/>
              <a:gd name="connsiteX173" fmla="*/ 389 w 99463"/>
              <a:gd name="connsiteY173" fmla="*/ 3283394 h 5519272"/>
              <a:gd name="connsiteX174" fmla="*/ 4539 w 99463"/>
              <a:gd name="connsiteY174" fmla="*/ 3262521 h 5519272"/>
              <a:gd name="connsiteX175" fmla="*/ 15821 w 99463"/>
              <a:gd name="connsiteY175" fmla="*/ 3246371 h 5519272"/>
              <a:gd name="connsiteX176" fmla="*/ 20230 w 99463"/>
              <a:gd name="connsiteY176" fmla="*/ 3253380 h 5519272"/>
              <a:gd name="connsiteX177" fmla="*/ 11023 w 99463"/>
              <a:gd name="connsiteY177" fmla="*/ 3266940 h 5519272"/>
              <a:gd name="connsiteX178" fmla="*/ 7521 w 99463"/>
              <a:gd name="connsiteY178" fmla="*/ 3283547 h 5519272"/>
              <a:gd name="connsiteX179" fmla="*/ 12579 w 99463"/>
              <a:gd name="connsiteY179" fmla="*/ 3305943 h 5519272"/>
              <a:gd name="connsiteX180" fmla="*/ 26973 w 99463"/>
              <a:gd name="connsiteY180" fmla="*/ 3320570 h 5519272"/>
              <a:gd name="connsiteX181" fmla="*/ 49408 w 99463"/>
              <a:gd name="connsiteY181" fmla="*/ 3325750 h 5519272"/>
              <a:gd name="connsiteX182" fmla="*/ 72361 w 99463"/>
              <a:gd name="connsiteY182" fmla="*/ 3320570 h 5519272"/>
              <a:gd name="connsiteX183" fmla="*/ 87144 w 99463"/>
              <a:gd name="connsiteY183" fmla="*/ 3305943 h 5519272"/>
              <a:gd name="connsiteX184" fmla="*/ 92331 w 99463"/>
              <a:gd name="connsiteY184" fmla="*/ 3283547 h 5519272"/>
              <a:gd name="connsiteX185" fmla="*/ 89089 w 99463"/>
              <a:gd name="connsiteY185" fmla="*/ 3266787 h 5519272"/>
              <a:gd name="connsiteX186" fmla="*/ 79493 w 99463"/>
              <a:gd name="connsiteY186" fmla="*/ 3253380 h 5519272"/>
              <a:gd name="connsiteX187" fmla="*/ 97648 w 99463"/>
              <a:gd name="connsiteY187" fmla="*/ 3550440 h 5519272"/>
              <a:gd name="connsiteX188" fmla="*/ 2204 w 99463"/>
              <a:gd name="connsiteY188" fmla="*/ 3550440 h 5519272"/>
              <a:gd name="connsiteX189" fmla="*/ 2204 w 99463"/>
              <a:gd name="connsiteY189" fmla="*/ 3541603 h 5519272"/>
              <a:gd name="connsiteX190" fmla="*/ 97648 w 99463"/>
              <a:gd name="connsiteY190" fmla="*/ 3541603 h 5519272"/>
              <a:gd name="connsiteX191" fmla="*/ 53298 w 99463"/>
              <a:gd name="connsiteY191" fmla="*/ 3812584 h 5519272"/>
              <a:gd name="connsiteX192" fmla="*/ 97648 w 99463"/>
              <a:gd name="connsiteY192" fmla="*/ 3812584 h 5519272"/>
              <a:gd name="connsiteX193" fmla="*/ 97648 w 99463"/>
              <a:gd name="connsiteY193" fmla="*/ 3821421 h 5519272"/>
              <a:gd name="connsiteX194" fmla="*/ 2204 w 99463"/>
              <a:gd name="connsiteY194" fmla="*/ 3821421 h 5519272"/>
              <a:gd name="connsiteX195" fmla="*/ 2204 w 99463"/>
              <a:gd name="connsiteY195" fmla="*/ 3755450 h 5519272"/>
              <a:gd name="connsiteX196" fmla="*/ 9337 w 99463"/>
              <a:gd name="connsiteY196" fmla="*/ 3755450 h 5519272"/>
              <a:gd name="connsiteX197" fmla="*/ 9337 w 99463"/>
              <a:gd name="connsiteY197" fmla="*/ 3812584 h 5519272"/>
              <a:gd name="connsiteX198" fmla="*/ 46165 w 99463"/>
              <a:gd name="connsiteY198" fmla="*/ 3812584 h 5519272"/>
              <a:gd name="connsiteX199" fmla="*/ 46165 w 99463"/>
              <a:gd name="connsiteY199" fmla="*/ 3759563 h 5519272"/>
              <a:gd name="connsiteX200" fmla="*/ 53298 w 99463"/>
              <a:gd name="connsiteY200" fmla="*/ 3759563 h 5519272"/>
              <a:gd name="connsiteX201" fmla="*/ 97648 w 99463"/>
              <a:gd name="connsiteY201" fmla="*/ 4092402 h 5519272"/>
              <a:gd name="connsiteX202" fmla="*/ 2204 w 99463"/>
              <a:gd name="connsiteY202" fmla="*/ 4092402 h 5519272"/>
              <a:gd name="connsiteX203" fmla="*/ 2204 w 99463"/>
              <a:gd name="connsiteY203" fmla="*/ 4026431 h 5519272"/>
              <a:gd name="connsiteX204" fmla="*/ 9337 w 99463"/>
              <a:gd name="connsiteY204" fmla="*/ 4026431 h 5519272"/>
              <a:gd name="connsiteX205" fmla="*/ 9337 w 99463"/>
              <a:gd name="connsiteY205" fmla="*/ 4083566 h 5519272"/>
              <a:gd name="connsiteX206" fmla="*/ 46165 w 99463"/>
              <a:gd name="connsiteY206" fmla="*/ 4083566 h 5519272"/>
              <a:gd name="connsiteX207" fmla="*/ 46165 w 99463"/>
              <a:gd name="connsiteY207" fmla="*/ 4030545 h 5519272"/>
              <a:gd name="connsiteX208" fmla="*/ 53298 w 99463"/>
              <a:gd name="connsiteY208" fmla="*/ 4030545 h 5519272"/>
              <a:gd name="connsiteX209" fmla="*/ 53298 w 99463"/>
              <a:gd name="connsiteY209" fmla="*/ 4083566 h 5519272"/>
              <a:gd name="connsiteX210" fmla="*/ 97648 w 99463"/>
              <a:gd name="connsiteY210" fmla="*/ 4083566 h 5519272"/>
              <a:gd name="connsiteX211" fmla="*/ 99464 w 99463"/>
              <a:gd name="connsiteY211" fmla="*/ 4349062 h 5519272"/>
              <a:gd name="connsiteX212" fmla="*/ 93498 w 99463"/>
              <a:gd name="connsiteY212" fmla="*/ 4375268 h 5519272"/>
              <a:gd name="connsiteX213" fmla="*/ 76251 w 99463"/>
              <a:gd name="connsiteY213" fmla="*/ 4392789 h 5519272"/>
              <a:gd name="connsiteX214" fmla="*/ 49926 w 99463"/>
              <a:gd name="connsiteY214" fmla="*/ 4398883 h 5519272"/>
              <a:gd name="connsiteX215" fmla="*/ 23731 w 99463"/>
              <a:gd name="connsiteY215" fmla="*/ 4392789 h 5519272"/>
              <a:gd name="connsiteX216" fmla="*/ 6484 w 99463"/>
              <a:gd name="connsiteY216" fmla="*/ 4375268 h 5519272"/>
              <a:gd name="connsiteX217" fmla="*/ 389 w 99463"/>
              <a:gd name="connsiteY217" fmla="*/ 4349062 h 5519272"/>
              <a:gd name="connsiteX218" fmla="*/ 6484 w 99463"/>
              <a:gd name="connsiteY218" fmla="*/ 4322857 h 5519272"/>
              <a:gd name="connsiteX219" fmla="*/ 23731 w 99463"/>
              <a:gd name="connsiteY219" fmla="*/ 4305335 h 5519272"/>
              <a:gd name="connsiteX220" fmla="*/ 49926 w 99463"/>
              <a:gd name="connsiteY220" fmla="*/ 4299089 h 5519272"/>
              <a:gd name="connsiteX221" fmla="*/ 76121 w 99463"/>
              <a:gd name="connsiteY221" fmla="*/ 4305335 h 5519272"/>
              <a:gd name="connsiteX222" fmla="*/ 93369 w 99463"/>
              <a:gd name="connsiteY222" fmla="*/ 4322857 h 5519272"/>
              <a:gd name="connsiteX223" fmla="*/ 99464 w 99463"/>
              <a:gd name="connsiteY223" fmla="*/ 4349062 h 5519272"/>
              <a:gd name="connsiteX224" fmla="*/ 92331 w 99463"/>
              <a:gd name="connsiteY224" fmla="*/ 4349062 h 5519272"/>
              <a:gd name="connsiteX225" fmla="*/ 87274 w 99463"/>
              <a:gd name="connsiteY225" fmla="*/ 4327732 h 5519272"/>
              <a:gd name="connsiteX226" fmla="*/ 72490 w 99463"/>
              <a:gd name="connsiteY226" fmla="*/ 4313410 h 5519272"/>
              <a:gd name="connsiteX227" fmla="*/ 49926 w 99463"/>
              <a:gd name="connsiteY227" fmla="*/ 4308230 h 5519272"/>
              <a:gd name="connsiteX228" fmla="*/ 27362 w 99463"/>
              <a:gd name="connsiteY228" fmla="*/ 4313410 h 5519272"/>
              <a:gd name="connsiteX229" fmla="*/ 12709 w 99463"/>
              <a:gd name="connsiteY229" fmla="*/ 4327732 h 5519272"/>
              <a:gd name="connsiteX230" fmla="*/ 7521 w 99463"/>
              <a:gd name="connsiteY230" fmla="*/ 4349062 h 5519272"/>
              <a:gd name="connsiteX231" fmla="*/ 12709 w 99463"/>
              <a:gd name="connsiteY231" fmla="*/ 4370545 h 5519272"/>
              <a:gd name="connsiteX232" fmla="*/ 27362 w 99463"/>
              <a:gd name="connsiteY232" fmla="*/ 4384866 h 5519272"/>
              <a:gd name="connsiteX233" fmla="*/ 49926 w 99463"/>
              <a:gd name="connsiteY233" fmla="*/ 4389894 h 5519272"/>
              <a:gd name="connsiteX234" fmla="*/ 72490 w 99463"/>
              <a:gd name="connsiteY234" fmla="*/ 4384866 h 5519272"/>
              <a:gd name="connsiteX235" fmla="*/ 87274 w 99463"/>
              <a:gd name="connsiteY235" fmla="*/ 4370545 h 5519272"/>
              <a:gd name="connsiteX236" fmla="*/ 92331 w 99463"/>
              <a:gd name="connsiteY236" fmla="*/ 4349062 h 5519272"/>
              <a:gd name="connsiteX237" fmla="*/ 82346 w 99463"/>
              <a:gd name="connsiteY237" fmla="*/ 4908648 h 5519272"/>
              <a:gd name="connsiteX238" fmla="*/ 78326 w 99463"/>
              <a:gd name="connsiteY238" fmla="*/ 4901334 h 5519272"/>
              <a:gd name="connsiteX239" fmla="*/ 88700 w 99463"/>
              <a:gd name="connsiteY239" fmla="*/ 4887622 h 5519272"/>
              <a:gd name="connsiteX240" fmla="*/ 92201 w 99463"/>
              <a:gd name="connsiteY240" fmla="*/ 4869339 h 5519272"/>
              <a:gd name="connsiteX241" fmla="*/ 89867 w 99463"/>
              <a:gd name="connsiteY241" fmla="*/ 4853951 h 5519272"/>
              <a:gd name="connsiteX242" fmla="*/ 83254 w 99463"/>
              <a:gd name="connsiteY242" fmla="*/ 4843286 h 5519272"/>
              <a:gd name="connsiteX243" fmla="*/ 73657 w 99463"/>
              <a:gd name="connsiteY243" fmla="*/ 4839325 h 5519272"/>
              <a:gd name="connsiteX244" fmla="*/ 64450 w 99463"/>
              <a:gd name="connsiteY244" fmla="*/ 4842524 h 5519272"/>
              <a:gd name="connsiteX245" fmla="*/ 57966 w 99463"/>
              <a:gd name="connsiteY245" fmla="*/ 4852580 h 5519272"/>
              <a:gd name="connsiteX246" fmla="*/ 52390 w 99463"/>
              <a:gd name="connsiteY246" fmla="*/ 4871015 h 5519272"/>
              <a:gd name="connsiteX247" fmla="*/ 46944 w 99463"/>
              <a:gd name="connsiteY247" fmla="*/ 4889603 h 5519272"/>
              <a:gd name="connsiteX248" fmla="*/ 39033 w 99463"/>
              <a:gd name="connsiteY248" fmla="*/ 4901639 h 5519272"/>
              <a:gd name="connsiteX249" fmla="*/ 25806 w 99463"/>
              <a:gd name="connsiteY249" fmla="*/ 4906362 h 5519272"/>
              <a:gd name="connsiteX250" fmla="*/ 12449 w 99463"/>
              <a:gd name="connsiteY250" fmla="*/ 4901639 h 5519272"/>
              <a:gd name="connsiteX251" fmla="*/ 3372 w 99463"/>
              <a:gd name="connsiteY251" fmla="*/ 4888232 h 5519272"/>
              <a:gd name="connsiteX252" fmla="*/ 0 w 99463"/>
              <a:gd name="connsiteY252" fmla="*/ 4868273 h 5519272"/>
              <a:gd name="connsiteX253" fmla="*/ 4020 w 99463"/>
              <a:gd name="connsiteY253" fmla="*/ 4847552 h 5519272"/>
              <a:gd name="connsiteX254" fmla="*/ 15302 w 99463"/>
              <a:gd name="connsiteY254" fmla="*/ 4832316 h 5519272"/>
              <a:gd name="connsiteX255" fmla="*/ 19452 w 99463"/>
              <a:gd name="connsiteY255" fmla="*/ 4839325 h 5519272"/>
              <a:gd name="connsiteX256" fmla="*/ 10245 w 99463"/>
              <a:gd name="connsiteY256" fmla="*/ 4852275 h 5519272"/>
              <a:gd name="connsiteX257" fmla="*/ 7003 w 99463"/>
              <a:gd name="connsiteY257" fmla="*/ 4868577 h 5519272"/>
              <a:gd name="connsiteX258" fmla="*/ 9467 w 99463"/>
              <a:gd name="connsiteY258" fmla="*/ 4883204 h 5519272"/>
              <a:gd name="connsiteX259" fmla="*/ 15950 w 99463"/>
              <a:gd name="connsiteY259" fmla="*/ 4893716 h 5519272"/>
              <a:gd name="connsiteX260" fmla="*/ 25158 w 99463"/>
              <a:gd name="connsiteY260" fmla="*/ 4897525 h 5519272"/>
              <a:gd name="connsiteX261" fmla="*/ 35273 w 99463"/>
              <a:gd name="connsiteY261" fmla="*/ 4893564 h 5519272"/>
              <a:gd name="connsiteX262" fmla="*/ 41497 w 99463"/>
              <a:gd name="connsiteY262" fmla="*/ 4883204 h 5519272"/>
              <a:gd name="connsiteX263" fmla="*/ 45906 w 99463"/>
              <a:gd name="connsiteY263" fmla="*/ 4866901 h 5519272"/>
              <a:gd name="connsiteX264" fmla="*/ 52131 w 99463"/>
              <a:gd name="connsiteY264" fmla="*/ 4846790 h 5519272"/>
              <a:gd name="connsiteX265" fmla="*/ 60560 w 99463"/>
              <a:gd name="connsiteY265" fmla="*/ 4834602 h 5519272"/>
              <a:gd name="connsiteX266" fmla="*/ 73009 w 99463"/>
              <a:gd name="connsiteY266" fmla="*/ 4830336 h 5519272"/>
              <a:gd name="connsiteX267" fmla="*/ 92201 w 99463"/>
              <a:gd name="connsiteY267" fmla="*/ 4840848 h 5519272"/>
              <a:gd name="connsiteX268" fmla="*/ 99075 w 99463"/>
              <a:gd name="connsiteY268" fmla="*/ 4869491 h 5519272"/>
              <a:gd name="connsiteX269" fmla="*/ 94665 w 99463"/>
              <a:gd name="connsiteY269" fmla="*/ 4892040 h 5519272"/>
              <a:gd name="connsiteX270" fmla="*/ 82346 w 99463"/>
              <a:gd name="connsiteY270" fmla="*/ 4908648 h 5519272"/>
              <a:gd name="connsiteX271" fmla="*/ 2204 w 99463"/>
              <a:gd name="connsiteY271" fmla="*/ 5146999 h 5519272"/>
              <a:gd name="connsiteX272" fmla="*/ 9596 w 99463"/>
              <a:gd name="connsiteY272" fmla="*/ 5115461 h 5519272"/>
              <a:gd name="connsiteX273" fmla="*/ 30863 w 99463"/>
              <a:gd name="connsiteY273" fmla="*/ 5104339 h 5519272"/>
              <a:gd name="connsiteX274" fmla="*/ 52131 w 99463"/>
              <a:gd name="connsiteY274" fmla="*/ 5115156 h 5519272"/>
              <a:gd name="connsiteX275" fmla="*/ 59393 w 99463"/>
              <a:gd name="connsiteY275" fmla="*/ 5146389 h 5519272"/>
              <a:gd name="connsiteX276" fmla="*/ 59393 w 99463"/>
              <a:gd name="connsiteY276" fmla="*/ 5171071 h 5519272"/>
              <a:gd name="connsiteX277" fmla="*/ 97648 w 99463"/>
              <a:gd name="connsiteY277" fmla="*/ 5171071 h 5519272"/>
              <a:gd name="connsiteX278" fmla="*/ 97648 w 99463"/>
              <a:gd name="connsiteY278" fmla="*/ 5179908 h 5519272"/>
              <a:gd name="connsiteX279" fmla="*/ 2204 w 99463"/>
              <a:gd name="connsiteY279" fmla="*/ 5179908 h 5519272"/>
              <a:gd name="connsiteX280" fmla="*/ 52390 w 99463"/>
              <a:gd name="connsiteY280" fmla="*/ 5147913 h 5519272"/>
              <a:gd name="connsiteX281" fmla="*/ 46943 w 99463"/>
              <a:gd name="connsiteY281" fmla="*/ 5122317 h 5519272"/>
              <a:gd name="connsiteX282" fmla="*/ 30863 w 99463"/>
              <a:gd name="connsiteY282" fmla="*/ 5113328 h 5519272"/>
              <a:gd name="connsiteX283" fmla="*/ 14783 w 99463"/>
              <a:gd name="connsiteY283" fmla="*/ 5122317 h 5519272"/>
              <a:gd name="connsiteX284" fmla="*/ 9337 w 99463"/>
              <a:gd name="connsiteY284" fmla="*/ 5147913 h 5519272"/>
              <a:gd name="connsiteX285" fmla="*/ 9337 w 99463"/>
              <a:gd name="connsiteY285" fmla="*/ 5171071 h 5519272"/>
              <a:gd name="connsiteX286" fmla="*/ 52390 w 99463"/>
              <a:gd name="connsiteY286" fmla="*/ 5171071 h 5519272"/>
              <a:gd name="connsiteX287" fmla="*/ 2204 w 99463"/>
              <a:gd name="connsiteY287" fmla="*/ 5509826 h 5519272"/>
              <a:gd name="connsiteX288" fmla="*/ 84161 w 99463"/>
              <a:gd name="connsiteY288" fmla="*/ 5483316 h 5519272"/>
              <a:gd name="connsiteX289" fmla="*/ 84161 w 99463"/>
              <a:gd name="connsiteY289" fmla="*/ 5482555 h 5519272"/>
              <a:gd name="connsiteX290" fmla="*/ 2204 w 99463"/>
              <a:gd name="connsiteY290" fmla="*/ 5454673 h 5519272"/>
              <a:gd name="connsiteX291" fmla="*/ 2204 w 99463"/>
              <a:gd name="connsiteY291" fmla="*/ 5445075 h 5519272"/>
              <a:gd name="connsiteX292" fmla="*/ 84161 w 99463"/>
              <a:gd name="connsiteY292" fmla="*/ 5417041 h 5519272"/>
              <a:gd name="connsiteX293" fmla="*/ 84161 w 99463"/>
              <a:gd name="connsiteY293" fmla="*/ 5416583 h 5519272"/>
              <a:gd name="connsiteX294" fmla="*/ 2204 w 99463"/>
              <a:gd name="connsiteY294" fmla="*/ 5389768 h 5519272"/>
              <a:gd name="connsiteX295" fmla="*/ 2204 w 99463"/>
              <a:gd name="connsiteY295" fmla="*/ 5380475 h 5519272"/>
              <a:gd name="connsiteX296" fmla="*/ 97648 w 99463"/>
              <a:gd name="connsiteY296" fmla="*/ 5411708 h 5519272"/>
              <a:gd name="connsiteX297" fmla="*/ 97648 w 99463"/>
              <a:gd name="connsiteY297" fmla="*/ 5421002 h 5519272"/>
              <a:gd name="connsiteX298" fmla="*/ 15042 w 99463"/>
              <a:gd name="connsiteY298" fmla="*/ 5449493 h 5519272"/>
              <a:gd name="connsiteX299" fmla="*/ 15042 w 99463"/>
              <a:gd name="connsiteY299" fmla="*/ 5450255 h 5519272"/>
              <a:gd name="connsiteX300" fmla="*/ 97648 w 99463"/>
              <a:gd name="connsiteY300" fmla="*/ 5478745 h 5519272"/>
              <a:gd name="connsiteX301" fmla="*/ 97648 w 99463"/>
              <a:gd name="connsiteY301" fmla="*/ 5488039 h 5519272"/>
              <a:gd name="connsiteX302" fmla="*/ 2204 w 99463"/>
              <a:gd name="connsiteY302" fmla="*/ 5519273 h 551927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</a:cxnLst>
            <a:rect l="l" t="t" r="r" b="b"/>
            <a:pathLst>
              <a:path w="99463" h="5519272">
                <a:moveTo>
                  <a:pt x="90515" y="0"/>
                </a:moveTo>
                <a:lnTo>
                  <a:pt x="97648" y="0"/>
                </a:lnTo>
                <a:lnTo>
                  <a:pt x="97648" y="69323"/>
                </a:lnTo>
                <a:lnTo>
                  <a:pt x="2204" y="69323"/>
                </a:lnTo>
                <a:lnTo>
                  <a:pt x="2204" y="1981"/>
                </a:lnTo>
                <a:lnTo>
                  <a:pt x="9337" y="1981"/>
                </a:lnTo>
                <a:lnTo>
                  <a:pt x="9337" y="60486"/>
                </a:lnTo>
                <a:lnTo>
                  <a:pt x="44350" y="60486"/>
                </a:lnTo>
                <a:lnTo>
                  <a:pt x="44350" y="5333"/>
                </a:lnTo>
                <a:lnTo>
                  <a:pt x="51352" y="5333"/>
                </a:lnTo>
                <a:lnTo>
                  <a:pt x="51352" y="60486"/>
                </a:lnTo>
                <a:lnTo>
                  <a:pt x="90515" y="60486"/>
                </a:lnTo>
                <a:close/>
                <a:moveTo>
                  <a:pt x="99464" y="311515"/>
                </a:moveTo>
                <a:cubicBezTo>
                  <a:pt x="99464" y="321875"/>
                  <a:pt x="97475" y="330914"/>
                  <a:pt x="93498" y="338633"/>
                </a:cubicBezTo>
                <a:cubicBezTo>
                  <a:pt x="89435" y="346353"/>
                  <a:pt x="83643" y="352347"/>
                  <a:pt x="76121" y="356613"/>
                </a:cubicBezTo>
                <a:cubicBezTo>
                  <a:pt x="68514" y="360777"/>
                  <a:pt x="59609" y="362860"/>
                  <a:pt x="49408" y="362860"/>
                </a:cubicBezTo>
                <a:cubicBezTo>
                  <a:pt x="39379" y="362860"/>
                  <a:pt x="30691" y="360777"/>
                  <a:pt x="23342" y="356613"/>
                </a:cubicBezTo>
                <a:cubicBezTo>
                  <a:pt x="15907" y="352347"/>
                  <a:pt x="10245" y="346353"/>
                  <a:pt x="6354" y="338633"/>
                </a:cubicBezTo>
                <a:cubicBezTo>
                  <a:pt x="2378" y="330914"/>
                  <a:pt x="389" y="321875"/>
                  <a:pt x="389" y="311515"/>
                </a:cubicBezTo>
                <a:cubicBezTo>
                  <a:pt x="389" y="304100"/>
                  <a:pt x="1772" y="297141"/>
                  <a:pt x="4539" y="290641"/>
                </a:cubicBezTo>
                <a:cubicBezTo>
                  <a:pt x="7219" y="284039"/>
                  <a:pt x="10980" y="278655"/>
                  <a:pt x="15821" y="274491"/>
                </a:cubicBezTo>
                <a:lnTo>
                  <a:pt x="20230" y="281499"/>
                </a:lnTo>
                <a:cubicBezTo>
                  <a:pt x="16340" y="284953"/>
                  <a:pt x="13271" y="289474"/>
                  <a:pt x="11023" y="295060"/>
                </a:cubicBezTo>
                <a:cubicBezTo>
                  <a:pt x="8689" y="300545"/>
                  <a:pt x="7521" y="306080"/>
                  <a:pt x="7521" y="311666"/>
                </a:cubicBezTo>
                <a:cubicBezTo>
                  <a:pt x="7521" y="320198"/>
                  <a:pt x="9207" y="327665"/>
                  <a:pt x="12579" y="334064"/>
                </a:cubicBezTo>
                <a:cubicBezTo>
                  <a:pt x="15864" y="340361"/>
                  <a:pt x="20662" y="345237"/>
                  <a:pt x="26973" y="348690"/>
                </a:cubicBezTo>
                <a:cubicBezTo>
                  <a:pt x="33284" y="352144"/>
                  <a:pt x="40762" y="353871"/>
                  <a:pt x="49408" y="353871"/>
                </a:cubicBezTo>
                <a:cubicBezTo>
                  <a:pt x="58226" y="353871"/>
                  <a:pt x="65877" y="352144"/>
                  <a:pt x="72361" y="348690"/>
                </a:cubicBezTo>
                <a:cubicBezTo>
                  <a:pt x="78758" y="345237"/>
                  <a:pt x="83686" y="340361"/>
                  <a:pt x="87144" y="334064"/>
                </a:cubicBezTo>
                <a:cubicBezTo>
                  <a:pt x="90602" y="327665"/>
                  <a:pt x="92331" y="320198"/>
                  <a:pt x="92331" y="311666"/>
                </a:cubicBezTo>
                <a:cubicBezTo>
                  <a:pt x="92331" y="305775"/>
                  <a:pt x="91251" y="300188"/>
                  <a:pt x="89089" y="294907"/>
                </a:cubicBezTo>
                <a:cubicBezTo>
                  <a:pt x="86842" y="289523"/>
                  <a:pt x="83643" y="285054"/>
                  <a:pt x="79493" y="281499"/>
                </a:cubicBezTo>
                <a:lnTo>
                  <a:pt x="84032" y="274644"/>
                </a:lnTo>
                <a:cubicBezTo>
                  <a:pt x="88873" y="278606"/>
                  <a:pt x="92677" y="283837"/>
                  <a:pt x="95444" y="290337"/>
                </a:cubicBezTo>
                <a:cubicBezTo>
                  <a:pt x="98124" y="296736"/>
                  <a:pt x="99464" y="303796"/>
                  <a:pt x="99464" y="311515"/>
                </a:cubicBezTo>
                <a:close/>
                <a:moveTo>
                  <a:pt x="2204" y="569719"/>
                </a:moveTo>
                <a:lnTo>
                  <a:pt x="97648" y="569719"/>
                </a:lnTo>
                <a:lnTo>
                  <a:pt x="97648" y="578555"/>
                </a:lnTo>
                <a:lnTo>
                  <a:pt x="2204" y="578555"/>
                </a:lnTo>
                <a:close/>
                <a:moveTo>
                  <a:pt x="97648" y="849538"/>
                </a:moveTo>
                <a:lnTo>
                  <a:pt x="2204" y="849538"/>
                </a:lnTo>
                <a:lnTo>
                  <a:pt x="2204" y="783567"/>
                </a:lnTo>
                <a:lnTo>
                  <a:pt x="9337" y="783567"/>
                </a:lnTo>
                <a:lnTo>
                  <a:pt x="9337" y="840701"/>
                </a:lnTo>
                <a:lnTo>
                  <a:pt x="46165" y="840701"/>
                </a:lnTo>
                <a:lnTo>
                  <a:pt x="46165" y="787681"/>
                </a:lnTo>
                <a:lnTo>
                  <a:pt x="53298" y="787681"/>
                </a:lnTo>
                <a:lnTo>
                  <a:pt x="53298" y="840701"/>
                </a:lnTo>
                <a:lnTo>
                  <a:pt x="97648" y="840701"/>
                </a:lnTo>
                <a:close/>
                <a:moveTo>
                  <a:pt x="53298" y="1111685"/>
                </a:moveTo>
                <a:lnTo>
                  <a:pt x="97648" y="1111685"/>
                </a:lnTo>
                <a:lnTo>
                  <a:pt x="97648" y="1120522"/>
                </a:lnTo>
                <a:lnTo>
                  <a:pt x="2204" y="1120522"/>
                </a:lnTo>
                <a:lnTo>
                  <a:pt x="2204" y="1054551"/>
                </a:lnTo>
                <a:lnTo>
                  <a:pt x="9337" y="1054551"/>
                </a:lnTo>
                <a:lnTo>
                  <a:pt x="9337" y="1111685"/>
                </a:lnTo>
                <a:lnTo>
                  <a:pt x="46165" y="1111685"/>
                </a:lnTo>
                <a:lnTo>
                  <a:pt x="46165" y="1058665"/>
                </a:lnTo>
                <a:lnTo>
                  <a:pt x="53298" y="1058665"/>
                </a:lnTo>
                <a:close/>
                <a:moveTo>
                  <a:pt x="76251" y="1420907"/>
                </a:moveTo>
                <a:cubicBezTo>
                  <a:pt x="68730" y="1424970"/>
                  <a:pt x="59955" y="1427001"/>
                  <a:pt x="49926" y="1427001"/>
                </a:cubicBezTo>
                <a:cubicBezTo>
                  <a:pt x="39898" y="1427001"/>
                  <a:pt x="31166" y="1424970"/>
                  <a:pt x="23731" y="1420907"/>
                </a:cubicBezTo>
                <a:cubicBezTo>
                  <a:pt x="16210" y="1416743"/>
                  <a:pt x="10461" y="1410902"/>
                  <a:pt x="6484" y="1403386"/>
                </a:cubicBezTo>
                <a:cubicBezTo>
                  <a:pt x="2421" y="1395870"/>
                  <a:pt x="389" y="1387134"/>
                  <a:pt x="389" y="1377180"/>
                </a:cubicBezTo>
                <a:cubicBezTo>
                  <a:pt x="389" y="1367226"/>
                  <a:pt x="2421" y="1358491"/>
                  <a:pt x="6484" y="1350975"/>
                </a:cubicBezTo>
                <a:cubicBezTo>
                  <a:pt x="10461" y="1343458"/>
                  <a:pt x="16210" y="1337618"/>
                  <a:pt x="23731" y="1333454"/>
                </a:cubicBezTo>
                <a:cubicBezTo>
                  <a:pt x="31166" y="1329289"/>
                  <a:pt x="39898" y="1327207"/>
                  <a:pt x="49926" y="1327207"/>
                </a:cubicBezTo>
                <a:cubicBezTo>
                  <a:pt x="59955" y="1327207"/>
                  <a:pt x="68687" y="1329289"/>
                  <a:pt x="76121" y="1333454"/>
                </a:cubicBezTo>
                <a:cubicBezTo>
                  <a:pt x="83556" y="1337618"/>
                  <a:pt x="89305" y="1343458"/>
                  <a:pt x="93369" y="1350975"/>
                </a:cubicBezTo>
                <a:cubicBezTo>
                  <a:pt x="97432" y="1358491"/>
                  <a:pt x="99464" y="1367226"/>
                  <a:pt x="99464" y="1377180"/>
                </a:cubicBezTo>
                <a:cubicBezTo>
                  <a:pt x="99464" y="1387134"/>
                  <a:pt x="97475" y="1395870"/>
                  <a:pt x="93498" y="1403386"/>
                </a:cubicBezTo>
                <a:cubicBezTo>
                  <a:pt x="89435" y="1410902"/>
                  <a:pt x="83686" y="1416743"/>
                  <a:pt x="76251" y="1420907"/>
                </a:cubicBezTo>
                <a:close/>
                <a:moveTo>
                  <a:pt x="72490" y="1341529"/>
                </a:moveTo>
                <a:cubicBezTo>
                  <a:pt x="66093" y="1338075"/>
                  <a:pt x="58572" y="1336348"/>
                  <a:pt x="49926" y="1336348"/>
                </a:cubicBezTo>
                <a:cubicBezTo>
                  <a:pt x="41281" y="1336348"/>
                  <a:pt x="33760" y="1338075"/>
                  <a:pt x="27362" y="1341529"/>
                </a:cubicBezTo>
                <a:cubicBezTo>
                  <a:pt x="20965" y="1344880"/>
                  <a:pt x="16080" y="1349654"/>
                  <a:pt x="12709" y="1355850"/>
                </a:cubicBezTo>
                <a:cubicBezTo>
                  <a:pt x="9251" y="1361944"/>
                  <a:pt x="7521" y="1369055"/>
                  <a:pt x="7521" y="1377180"/>
                </a:cubicBezTo>
                <a:cubicBezTo>
                  <a:pt x="7521" y="1385306"/>
                  <a:pt x="9251" y="1392467"/>
                  <a:pt x="12709" y="1398663"/>
                </a:cubicBezTo>
                <a:cubicBezTo>
                  <a:pt x="16080" y="1404757"/>
                  <a:pt x="20965" y="1409531"/>
                  <a:pt x="27362" y="1412984"/>
                </a:cubicBezTo>
                <a:cubicBezTo>
                  <a:pt x="33760" y="1416336"/>
                  <a:pt x="41281" y="1418012"/>
                  <a:pt x="49926" y="1418012"/>
                </a:cubicBezTo>
                <a:cubicBezTo>
                  <a:pt x="58572" y="1418012"/>
                  <a:pt x="66093" y="1416336"/>
                  <a:pt x="72490" y="1412984"/>
                </a:cubicBezTo>
                <a:cubicBezTo>
                  <a:pt x="78888" y="1409531"/>
                  <a:pt x="83816" y="1404757"/>
                  <a:pt x="87274" y="1398663"/>
                </a:cubicBezTo>
                <a:cubicBezTo>
                  <a:pt x="90645" y="1392467"/>
                  <a:pt x="92331" y="1385306"/>
                  <a:pt x="92331" y="1377180"/>
                </a:cubicBezTo>
                <a:cubicBezTo>
                  <a:pt x="92331" y="1369055"/>
                  <a:pt x="90645" y="1361944"/>
                  <a:pt x="87274" y="1355850"/>
                </a:cubicBezTo>
                <a:cubicBezTo>
                  <a:pt x="83816" y="1349654"/>
                  <a:pt x="78888" y="1344880"/>
                  <a:pt x="72490" y="1341529"/>
                </a:cubicBezTo>
                <a:close/>
                <a:moveTo>
                  <a:pt x="99075" y="1897610"/>
                </a:moveTo>
                <a:cubicBezTo>
                  <a:pt x="99075" y="1905735"/>
                  <a:pt x="97605" y="1913252"/>
                  <a:pt x="94665" y="1920159"/>
                </a:cubicBezTo>
                <a:cubicBezTo>
                  <a:pt x="91726" y="1927066"/>
                  <a:pt x="87619" y="1932601"/>
                  <a:pt x="82346" y="1936766"/>
                </a:cubicBezTo>
                <a:lnTo>
                  <a:pt x="78326" y="1929452"/>
                </a:lnTo>
                <a:cubicBezTo>
                  <a:pt x="82821" y="1925796"/>
                  <a:pt x="86279" y="1921225"/>
                  <a:pt x="88700" y="1915740"/>
                </a:cubicBezTo>
                <a:cubicBezTo>
                  <a:pt x="91034" y="1910154"/>
                  <a:pt x="92201" y="1904059"/>
                  <a:pt x="92201" y="1897457"/>
                </a:cubicBezTo>
                <a:cubicBezTo>
                  <a:pt x="92201" y="1891769"/>
                  <a:pt x="91423" y="1886640"/>
                  <a:pt x="89867" y="1882069"/>
                </a:cubicBezTo>
                <a:cubicBezTo>
                  <a:pt x="88225" y="1877498"/>
                  <a:pt x="86020" y="1873943"/>
                  <a:pt x="83254" y="1871404"/>
                </a:cubicBezTo>
                <a:cubicBezTo>
                  <a:pt x="80401" y="1868763"/>
                  <a:pt x="77202" y="1867443"/>
                  <a:pt x="73657" y="1867443"/>
                </a:cubicBezTo>
                <a:cubicBezTo>
                  <a:pt x="69940" y="1867443"/>
                  <a:pt x="66871" y="1868509"/>
                  <a:pt x="64450" y="1870642"/>
                </a:cubicBezTo>
                <a:cubicBezTo>
                  <a:pt x="61943" y="1872775"/>
                  <a:pt x="59782" y="1876127"/>
                  <a:pt x="57966" y="1880698"/>
                </a:cubicBezTo>
                <a:cubicBezTo>
                  <a:pt x="56151" y="1885167"/>
                  <a:pt x="54292" y="1891312"/>
                  <a:pt x="52390" y="1899133"/>
                </a:cubicBezTo>
                <a:cubicBezTo>
                  <a:pt x="50661" y="1906548"/>
                  <a:pt x="48846" y="1912744"/>
                  <a:pt x="46944" y="1917721"/>
                </a:cubicBezTo>
                <a:cubicBezTo>
                  <a:pt x="45042" y="1922596"/>
                  <a:pt x="42405" y="1926608"/>
                  <a:pt x="39033" y="1929757"/>
                </a:cubicBezTo>
                <a:cubicBezTo>
                  <a:pt x="35575" y="1932906"/>
                  <a:pt x="31166" y="1934480"/>
                  <a:pt x="25806" y="1934480"/>
                </a:cubicBezTo>
                <a:cubicBezTo>
                  <a:pt x="20792" y="1934480"/>
                  <a:pt x="16339" y="1932906"/>
                  <a:pt x="12449" y="1929757"/>
                </a:cubicBezTo>
                <a:cubicBezTo>
                  <a:pt x="8559" y="1926608"/>
                  <a:pt x="5533" y="1922139"/>
                  <a:pt x="3372" y="1916350"/>
                </a:cubicBezTo>
                <a:cubicBezTo>
                  <a:pt x="1124" y="1910560"/>
                  <a:pt x="0" y="1903907"/>
                  <a:pt x="0" y="1896391"/>
                </a:cubicBezTo>
                <a:cubicBezTo>
                  <a:pt x="0" y="1888671"/>
                  <a:pt x="1340" y="1881764"/>
                  <a:pt x="4020" y="1875670"/>
                </a:cubicBezTo>
                <a:cubicBezTo>
                  <a:pt x="6700" y="1869576"/>
                  <a:pt x="10461" y="1864497"/>
                  <a:pt x="15302" y="1860434"/>
                </a:cubicBezTo>
                <a:lnTo>
                  <a:pt x="19452" y="1867443"/>
                </a:lnTo>
                <a:cubicBezTo>
                  <a:pt x="15475" y="1870998"/>
                  <a:pt x="12406" y="1875315"/>
                  <a:pt x="10245" y="1880393"/>
                </a:cubicBezTo>
                <a:cubicBezTo>
                  <a:pt x="8083" y="1885472"/>
                  <a:pt x="7003" y="1890906"/>
                  <a:pt x="7003" y="1896695"/>
                </a:cubicBezTo>
                <a:cubicBezTo>
                  <a:pt x="7003" y="1901977"/>
                  <a:pt x="7824" y="1906853"/>
                  <a:pt x="9467" y="1911322"/>
                </a:cubicBezTo>
                <a:cubicBezTo>
                  <a:pt x="11023" y="1915689"/>
                  <a:pt x="13184" y="1919194"/>
                  <a:pt x="15950" y="1921835"/>
                </a:cubicBezTo>
                <a:cubicBezTo>
                  <a:pt x="18717" y="1924374"/>
                  <a:pt x="21786" y="1925644"/>
                  <a:pt x="25158" y="1925644"/>
                </a:cubicBezTo>
                <a:cubicBezTo>
                  <a:pt x="29307" y="1925644"/>
                  <a:pt x="32679" y="1924323"/>
                  <a:pt x="35273" y="1921682"/>
                </a:cubicBezTo>
                <a:cubicBezTo>
                  <a:pt x="37866" y="1918940"/>
                  <a:pt x="39941" y="1915486"/>
                  <a:pt x="41497" y="1911322"/>
                </a:cubicBezTo>
                <a:cubicBezTo>
                  <a:pt x="42967" y="1907056"/>
                  <a:pt x="44437" y="1901622"/>
                  <a:pt x="45906" y="1895020"/>
                </a:cubicBezTo>
                <a:cubicBezTo>
                  <a:pt x="47808" y="1886792"/>
                  <a:pt x="49883" y="1880088"/>
                  <a:pt x="52131" y="1874908"/>
                </a:cubicBezTo>
                <a:cubicBezTo>
                  <a:pt x="54379" y="1869627"/>
                  <a:pt x="57188" y="1865564"/>
                  <a:pt x="60560" y="1862720"/>
                </a:cubicBezTo>
                <a:cubicBezTo>
                  <a:pt x="63932" y="1859876"/>
                  <a:pt x="68081" y="1858454"/>
                  <a:pt x="73009" y="1858454"/>
                </a:cubicBezTo>
                <a:cubicBezTo>
                  <a:pt x="81136" y="1858454"/>
                  <a:pt x="87533" y="1861958"/>
                  <a:pt x="92201" y="1868966"/>
                </a:cubicBezTo>
                <a:cubicBezTo>
                  <a:pt x="96783" y="1875975"/>
                  <a:pt x="99075" y="1885523"/>
                  <a:pt x="99075" y="1897610"/>
                </a:cubicBezTo>
                <a:close/>
                <a:moveTo>
                  <a:pt x="30863" y="2132457"/>
                </a:moveTo>
                <a:cubicBezTo>
                  <a:pt x="40200" y="2132457"/>
                  <a:pt x="47289" y="2136063"/>
                  <a:pt x="52131" y="2143274"/>
                </a:cubicBezTo>
                <a:cubicBezTo>
                  <a:pt x="56972" y="2150486"/>
                  <a:pt x="59393" y="2160897"/>
                  <a:pt x="59393" y="2174508"/>
                </a:cubicBezTo>
                <a:lnTo>
                  <a:pt x="59393" y="2199190"/>
                </a:lnTo>
                <a:lnTo>
                  <a:pt x="97648" y="2199190"/>
                </a:lnTo>
                <a:lnTo>
                  <a:pt x="97648" y="2208026"/>
                </a:lnTo>
                <a:lnTo>
                  <a:pt x="2204" y="2208026"/>
                </a:lnTo>
                <a:lnTo>
                  <a:pt x="2204" y="2175117"/>
                </a:lnTo>
                <a:cubicBezTo>
                  <a:pt x="2204" y="2161405"/>
                  <a:pt x="4668" y="2150892"/>
                  <a:pt x="9596" y="2143579"/>
                </a:cubicBezTo>
                <a:cubicBezTo>
                  <a:pt x="14437" y="2136164"/>
                  <a:pt x="21526" y="2132457"/>
                  <a:pt x="30863" y="2132457"/>
                </a:cubicBezTo>
                <a:close/>
                <a:moveTo>
                  <a:pt x="30863" y="2141446"/>
                </a:moveTo>
                <a:cubicBezTo>
                  <a:pt x="23774" y="2141446"/>
                  <a:pt x="18414" y="2144442"/>
                  <a:pt x="14783" y="2150435"/>
                </a:cubicBezTo>
                <a:cubicBezTo>
                  <a:pt x="11152" y="2156326"/>
                  <a:pt x="9337" y="2164858"/>
                  <a:pt x="9337" y="2176031"/>
                </a:cubicBezTo>
                <a:lnTo>
                  <a:pt x="9337" y="2199190"/>
                </a:lnTo>
                <a:lnTo>
                  <a:pt x="52390" y="2199190"/>
                </a:lnTo>
                <a:lnTo>
                  <a:pt x="52390" y="2176031"/>
                </a:lnTo>
                <a:cubicBezTo>
                  <a:pt x="52390" y="2164858"/>
                  <a:pt x="50574" y="2156326"/>
                  <a:pt x="46943" y="2150435"/>
                </a:cubicBezTo>
                <a:cubicBezTo>
                  <a:pt x="43312" y="2144442"/>
                  <a:pt x="37952" y="2141446"/>
                  <a:pt x="30863" y="2141446"/>
                </a:cubicBezTo>
                <a:close/>
                <a:moveTo>
                  <a:pt x="97648" y="2516158"/>
                </a:moveTo>
                <a:lnTo>
                  <a:pt x="2204" y="2547391"/>
                </a:lnTo>
                <a:lnTo>
                  <a:pt x="2204" y="2537945"/>
                </a:lnTo>
                <a:lnTo>
                  <a:pt x="84161" y="2511435"/>
                </a:lnTo>
                <a:lnTo>
                  <a:pt x="84161" y="2510673"/>
                </a:lnTo>
                <a:lnTo>
                  <a:pt x="2204" y="2482791"/>
                </a:lnTo>
                <a:lnTo>
                  <a:pt x="2204" y="2473193"/>
                </a:lnTo>
                <a:lnTo>
                  <a:pt x="84161" y="2445159"/>
                </a:lnTo>
                <a:lnTo>
                  <a:pt x="84161" y="2444702"/>
                </a:lnTo>
                <a:lnTo>
                  <a:pt x="2204" y="2417887"/>
                </a:lnTo>
                <a:lnTo>
                  <a:pt x="2204" y="2408593"/>
                </a:lnTo>
                <a:lnTo>
                  <a:pt x="97648" y="2439826"/>
                </a:lnTo>
                <a:lnTo>
                  <a:pt x="97648" y="2449120"/>
                </a:lnTo>
                <a:lnTo>
                  <a:pt x="15042" y="2477611"/>
                </a:lnTo>
                <a:lnTo>
                  <a:pt x="15042" y="2478373"/>
                </a:lnTo>
                <a:lnTo>
                  <a:pt x="97648" y="2506864"/>
                </a:lnTo>
                <a:close/>
                <a:moveTo>
                  <a:pt x="90515" y="2971886"/>
                </a:moveTo>
                <a:lnTo>
                  <a:pt x="97648" y="2971886"/>
                </a:lnTo>
                <a:lnTo>
                  <a:pt x="97648" y="3041209"/>
                </a:lnTo>
                <a:lnTo>
                  <a:pt x="2204" y="3041209"/>
                </a:lnTo>
                <a:lnTo>
                  <a:pt x="2204" y="2973866"/>
                </a:lnTo>
                <a:lnTo>
                  <a:pt x="9337" y="2973866"/>
                </a:lnTo>
                <a:lnTo>
                  <a:pt x="9337" y="3032372"/>
                </a:lnTo>
                <a:lnTo>
                  <a:pt x="44350" y="3032372"/>
                </a:lnTo>
                <a:lnTo>
                  <a:pt x="44350" y="2977218"/>
                </a:lnTo>
                <a:lnTo>
                  <a:pt x="51352" y="2977218"/>
                </a:lnTo>
                <a:lnTo>
                  <a:pt x="51352" y="3032372"/>
                </a:lnTo>
                <a:lnTo>
                  <a:pt x="90515" y="3032372"/>
                </a:lnTo>
                <a:close/>
                <a:moveTo>
                  <a:pt x="84032" y="3246524"/>
                </a:moveTo>
                <a:cubicBezTo>
                  <a:pt x="88873" y="3250485"/>
                  <a:pt x="92677" y="3255716"/>
                  <a:pt x="95444" y="3262216"/>
                </a:cubicBezTo>
                <a:cubicBezTo>
                  <a:pt x="98124" y="3268615"/>
                  <a:pt x="99464" y="3275675"/>
                  <a:pt x="99464" y="3283394"/>
                </a:cubicBezTo>
                <a:cubicBezTo>
                  <a:pt x="99464" y="3293755"/>
                  <a:pt x="97475" y="3302795"/>
                  <a:pt x="93498" y="3310514"/>
                </a:cubicBezTo>
                <a:cubicBezTo>
                  <a:pt x="89435" y="3318234"/>
                  <a:pt x="83643" y="3324226"/>
                  <a:pt x="76121" y="3328492"/>
                </a:cubicBezTo>
                <a:cubicBezTo>
                  <a:pt x="68514" y="3332657"/>
                  <a:pt x="59609" y="3334739"/>
                  <a:pt x="49408" y="3334739"/>
                </a:cubicBezTo>
                <a:cubicBezTo>
                  <a:pt x="39379" y="3334739"/>
                  <a:pt x="30691" y="3332657"/>
                  <a:pt x="23342" y="3328492"/>
                </a:cubicBezTo>
                <a:cubicBezTo>
                  <a:pt x="15907" y="3324226"/>
                  <a:pt x="10245" y="3318234"/>
                  <a:pt x="6354" y="3310514"/>
                </a:cubicBezTo>
                <a:cubicBezTo>
                  <a:pt x="2378" y="3302795"/>
                  <a:pt x="389" y="3293755"/>
                  <a:pt x="389" y="3283394"/>
                </a:cubicBezTo>
                <a:cubicBezTo>
                  <a:pt x="389" y="3275980"/>
                  <a:pt x="1772" y="3269022"/>
                  <a:pt x="4539" y="3262521"/>
                </a:cubicBezTo>
                <a:cubicBezTo>
                  <a:pt x="7219" y="3255919"/>
                  <a:pt x="10980" y="3250536"/>
                  <a:pt x="15821" y="3246371"/>
                </a:cubicBezTo>
                <a:lnTo>
                  <a:pt x="20230" y="3253380"/>
                </a:lnTo>
                <a:cubicBezTo>
                  <a:pt x="16340" y="3256833"/>
                  <a:pt x="13271" y="3261353"/>
                  <a:pt x="11023" y="3266940"/>
                </a:cubicBezTo>
                <a:cubicBezTo>
                  <a:pt x="8689" y="3272425"/>
                  <a:pt x="7521" y="3277960"/>
                  <a:pt x="7521" y="3283547"/>
                </a:cubicBezTo>
                <a:cubicBezTo>
                  <a:pt x="7521" y="3292079"/>
                  <a:pt x="9207" y="3299544"/>
                  <a:pt x="12579" y="3305943"/>
                </a:cubicBezTo>
                <a:cubicBezTo>
                  <a:pt x="15864" y="3312241"/>
                  <a:pt x="20662" y="3317116"/>
                  <a:pt x="26973" y="3320570"/>
                </a:cubicBezTo>
                <a:cubicBezTo>
                  <a:pt x="33284" y="3324023"/>
                  <a:pt x="40762" y="3325750"/>
                  <a:pt x="49408" y="3325750"/>
                </a:cubicBezTo>
                <a:cubicBezTo>
                  <a:pt x="58226" y="3325750"/>
                  <a:pt x="65877" y="3324023"/>
                  <a:pt x="72361" y="3320570"/>
                </a:cubicBezTo>
                <a:cubicBezTo>
                  <a:pt x="78758" y="3317116"/>
                  <a:pt x="83686" y="3312241"/>
                  <a:pt x="87144" y="3305943"/>
                </a:cubicBezTo>
                <a:cubicBezTo>
                  <a:pt x="90602" y="3299544"/>
                  <a:pt x="92331" y="3292079"/>
                  <a:pt x="92331" y="3283547"/>
                </a:cubicBezTo>
                <a:cubicBezTo>
                  <a:pt x="92331" y="3277655"/>
                  <a:pt x="91251" y="3272069"/>
                  <a:pt x="89089" y="3266787"/>
                </a:cubicBezTo>
                <a:cubicBezTo>
                  <a:pt x="86842" y="3261404"/>
                  <a:pt x="83643" y="3256935"/>
                  <a:pt x="79493" y="3253380"/>
                </a:cubicBezTo>
                <a:close/>
                <a:moveTo>
                  <a:pt x="97648" y="3550440"/>
                </a:moveTo>
                <a:lnTo>
                  <a:pt x="2204" y="3550440"/>
                </a:lnTo>
                <a:lnTo>
                  <a:pt x="2204" y="3541603"/>
                </a:lnTo>
                <a:lnTo>
                  <a:pt x="97648" y="3541603"/>
                </a:lnTo>
                <a:close/>
                <a:moveTo>
                  <a:pt x="53298" y="3812584"/>
                </a:moveTo>
                <a:lnTo>
                  <a:pt x="97648" y="3812584"/>
                </a:lnTo>
                <a:lnTo>
                  <a:pt x="97648" y="3821421"/>
                </a:lnTo>
                <a:lnTo>
                  <a:pt x="2204" y="3821421"/>
                </a:lnTo>
                <a:lnTo>
                  <a:pt x="2204" y="3755450"/>
                </a:lnTo>
                <a:lnTo>
                  <a:pt x="9337" y="3755450"/>
                </a:lnTo>
                <a:lnTo>
                  <a:pt x="9337" y="3812584"/>
                </a:lnTo>
                <a:lnTo>
                  <a:pt x="46165" y="3812584"/>
                </a:lnTo>
                <a:lnTo>
                  <a:pt x="46165" y="3759563"/>
                </a:lnTo>
                <a:lnTo>
                  <a:pt x="53298" y="3759563"/>
                </a:lnTo>
                <a:close/>
                <a:moveTo>
                  <a:pt x="97648" y="4092402"/>
                </a:moveTo>
                <a:lnTo>
                  <a:pt x="2204" y="4092402"/>
                </a:lnTo>
                <a:lnTo>
                  <a:pt x="2204" y="4026431"/>
                </a:lnTo>
                <a:lnTo>
                  <a:pt x="9337" y="4026431"/>
                </a:lnTo>
                <a:lnTo>
                  <a:pt x="9337" y="4083566"/>
                </a:lnTo>
                <a:lnTo>
                  <a:pt x="46165" y="4083566"/>
                </a:lnTo>
                <a:lnTo>
                  <a:pt x="46165" y="4030545"/>
                </a:lnTo>
                <a:lnTo>
                  <a:pt x="53298" y="4030545"/>
                </a:lnTo>
                <a:lnTo>
                  <a:pt x="53298" y="4083566"/>
                </a:lnTo>
                <a:lnTo>
                  <a:pt x="97648" y="4083566"/>
                </a:lnTo>
                <a:close/>
                <a:moveTo>
                  <a:pt x="99464" y="4349062"/>
                </a:moveTo>
                <a:cubicBezTo>
                  <a:pt x="99464" y="4359016"/>
                  <a:pt x="97475" y="4367751"/>
                  <a:pt x="93498" y="4375268"/>
                </a:cubicBezTo>
                <a:cubicBezTo>
                  <a:pt x="89435" y="4382784"/>
                  <a:pt x="83686" y="4388624"/>
                  <a:pt x="76251" y="4392789"/>
                </a:cubicBezTo>
                <a:cubicBezTo>
                  <a:pt x="68730" y="4396852"/>
                  <a:pt x="59955" y="4398883"/>
                  <a:pt x="49926" y="4398883"/>
                </a:cubicBezTo>
                <a:cubicBezTo>
                  <a:pt x="39898" y="4398883"/>
                  <a:pt x="31166" y="4396852"/>
                  <a:pt x="23731" y="4392789"/>
                </a:cubicBezTo>
                <a:cubicBezTo>
                  <a:pt x="16210" y="4388624"/>
                  <a:pt x="10461" y="4382784"/>
                  <a:pt x="6484" y="4375268"/>
                </a:cubicBezTo>
                <a:cubicBezTo>
                  <a:pt x="2421" y="4367751"/>
                  <a:pt x="389" y="4359016"/>
                  <a:pt x="389" y="4349062"/>
                </a:cubicBezTo>
                <a:cubicBezTo>
                  <a:pt x="389" y="4339108"/>
                  <a:pt x="2421" y="4330373"/>
                  <a:pt x="6484" y="4322857"/>
                </a:cubicBezTo>
                <a:cubicBezTo>
                  <a:pt x="10461" y="4315340"/>
                  <a:pt x="16210" y="4309500"/>
                  <a:pt x="23731" y="4305335"/>
                </a:cubicBezTo>
                <a:cubicBezTo>
                  <a:pt x="31166" y="4301171"/>
                  <a:pt x="39898" y="4299089"/>
                  <a:pt x="49926" y="4299089"/>
                </a:cubicBezTo>
                <a:cubicBezTo>
                  <a:pt x="59955" y="4299089"/>
                  <a:pt x="68687" y="4301171"/>
                  <a:pt x="76121" y="4305335"/>
                </a:cubicBezTo>
                <a:cubicBezTo>
                  <a:pt x="83556" y="4309500"/>
                  <a:pt x="89305" y="4315340"/>
                  <a:pt x="93369" y="4322857"/>
                </a:cubicBezTo>
                <a:cubicBezTo>
                  <a:pt x="97432" y="4330373"/>
                  <a:pt x="99464" y="4339108"/>
                  <a:pt x="99464" y="4349062"/>
                </a:cubicBezTo>
                <a:close/>
                <a:moveTo>
                  <a:pt x="92331" y="4349062"/>
                </a:moveTo>
                <a:cubicBezTo>
                  <a:pt x="92331" y="4340936"/>
                  <a:pt x="90645" y="4333826"/>
                  <a:pt x="87274" y="4327732"/>
                </a:cubicBezTo>
                <a:cubicBezTo>
                  <a:pt x="83816" y="4321536"/>
                  <a:pt x="78888" y="4316762"/>
                  <a:pt x="72490" y="4313410"/>
                </a:cubicBezTo>
                <a:cubicBezTo>
                  <a:pt x="66093" y="4309957"/>
                  <a:pt x="58572" y="4308230"/>
                  <a:pt x="49926" y="4308230"/>
                </a:cubicBezTo>
                <a:cubicBezTo>
                  <a:pt x="41281" y="4308230"/>
                  <a:pt x="33760" y="4309957"/>
                  <a:pt x="27362" y="4313410"/>
                </a:cubicBezTo>
                <a:cubicBezTo>
                  <a:pt x="20965" y="4316762"/>
                  <a:pt x="16080" y="4321536"/>
                  <a:pt x="12709" y="4327732"/>
                </a:cubicBezTo>
                <a:cubicBezTo>
                  <a:pt x="9251" y="4333826"/>
                  <a:pt x="7521" y="4340936"/>
                  <a:pt x="7521" y="4349062"/>
                </a:cubicBezTo>
                <a:cubicBezTo>
                  <a:pt x="7521" y="4357188"/>
                  <a:pt x="9251" y="4364349"/>
                  <a:pt x="12709" y="4370545"/>
                </a:cubicBezTo>
                <a:cubicBezTo>
                  <a:pt x="16080" y="4376639"/>
                  <a:pt x="20965" y="4381413"/>
                  <a:pt x="27362" y="4384866"/>
                </a:cubicBezTo>
                <a:cubicBezTo>
                  <a:pt x="33760" y="4388218"/>
                  <a:pt x="41281" y="4389894"/>
                  <a:pt x="49926" y="4389894"/>
                </a:cubicBezTo>
                <a:cubicBezTo>
                  <a:pt x="58572" y="4389894"/>
                  <a:pt x="66093" y="4388218"/>
                  <a:pt x="72490" y="4384866"/>
                </a:cubicBezTo>
                <a:cubicBezTo>
                  <a:pt x="78888" y="4381413"/>
                  <a:pt x="83816" y="4376639"/>
                  <a:pt x="87274" y="4370545"/>
                </a:cubicBezTo>
                <a:cubicBezTo>
                  <a:pt x="90645" y="4364349"/>
                  <a:pt x="92331" y="4357188"/>
                  <a:pt x="92331" y="4349062"/>
                </a:cubicBezTo>
                <a:close/>
                <a:moveTo>
                  <a:pt x="82346" y="4908648"/>
                </a:moveTo>
                <a:lnTo>
                  <a:pt x="78326" y="4901334"/>
                </a:lnTo>
                <a:cubicBezTo>
                  <a:pt x="82821" y="4897678"/>
                  <a:pt x="86279" y="4893107"/>
                  <a:pt x="88700" y="4887622"/>
                </a:cubicBezTo>
                <a:cubicBezTo>
                  <a:pt x="91034" y="4882036"/>
                  <a:pt x="92201" y="4875941"/>
                  <a:pt x="92201" y="4869339"/>
                </a:cubicBezTo>
                <a:cubicBezTo>
                  <a:pt x="92201" y="4863651"/>
                  <a:pt x="91423" y="4858522"/>
                  <a:pt x="89867" y="4853951"/>
                </a:cubicBezTo>
                <a:cubicBezTo>
                  <a:pt x="88225" y="4849380"/>
                  <a:pt x="86020" y="4845825"/>
                  <a:pt x="83254" y="4843286"/>
                </a:cubicBezTo>
                <a:cubicBezTo>
                  <a:pt x="80401" y="4840645"/>
                  <a:pt x="77202" y="4839325"/>
                  <a:pt x="73657" y="4839325"/>
                </a:cubicBezTo>
                <a:cubicBezTo>
                  <a:pt x="69940" y="4839325"/>
                  <a:pt x="66871" y="4840391"/>
                  <a:pt x="64450" y="4842524"/>
                </a:cubicBezTo>
                <a:cubicBezTo>
                  <a:pt x="61943" y="4844657"/>
                  <a:pt x="59782" y="4848009"/>
                  <a:pt x="57966" y="4852580"/>
                </a:cubicBezTo>
                <a:cubicBezTo>
                  <a:pt x="56151" y="4857049"/>
                  <a:pt x="54292" y="4863194"/>
                  <a:pt x="52390" y="4871015"/>
                </a:cubicBezTo>
                <a:cubicBezTo>
                  <a:pt x="50661" y="4878430"/>
                  <a:pt x="48846" y="4884626"/>
                  <a:pt x="46944" y="4889603"/>
                </a:cubicBezTo>
                <a:cubicBezTo>
                  <a:pt x="45042" y="4894478"/>
                  <a:pt x="42405" y="4898490"/>
                  <a:pt x="39033" y="4901639"/>
                </a:cubicBezTo>
                <a:cubicBezTo>
                  <a:pt x="35575" y="4904788"/>
                  <a:pt x="31166" y="4906362"/>
                  <a:pt x="25806" y="4906362"/>
                </a:cubicBezTo>
                <a:cubicBezTo>
                  <a:pt x="20792" y="4906362"/>
                  <a:pt x="16339" y="4904788"/>
                  <a:pt x="12449" y="4901639"/>
                </a:cubicBezTo>
                <a:cubicBezTo>
                  <a:pt x="8559" y="4898490"/>
                  <a:pt x="5533" y="4894021"/>
                  <a:pt x="3372" y="4888232"/>
                </a:cubicBezTo>
                <a:cubicBezTo>
                  <a:pt x="1124" y="4882442"/>
                  <a:pt x="0" y="4875789"/>
                  <a:pt x="0" y="4868273"/>
                </a:cubicBezTo>
                <a:cubicBezTo>
                  <a:pt x="0" y="4860553"/>
                  <a:pt x="1340" y="4853646"/>
                  <a:pt x="4020" y="4847552"/>
                </a:cubicBezTo>
                <a:cubicBezTo>
                  <a:pt x="6700" y="4841458"/>
                  <a:pt x="10461" y="4836379"/>
                  <a:pt x="15302" y="4832316"/>
                </a:cubicBezTo>
                <a:lnTo>
                  <a:pt x="19452" y="4839325"/>
                </a:lnTo>
                <a:cubicBezTo>
                  <a:pt x="15475" y="4842880"/>
                  <a:pt x="12406" y="4847196"/>
                  <a:pt x="10245" y="4852275"/>
                </a:cubicBezTo>
                <a:cubicBezTo>
                  <a:pt x="8083" y="4857354"/>
                  <a:pt x="7003" y="4862788"/>
                  <a:pt x="7003" y="4868577"/>
                </a:cubicBezTo>
                <a:cubicBezTo>
                  <a:pt x="7003" y="4873859"/>
                  <a:pt x="7824" y="4878734"/>
                  <a:pt x="9467" y="4883204"/>
                </a:cubicBezTo>
                <a:cubicBezTo>
                  <a:pt x="11023" y="4887571"/>
                  <a:pt x="13184" y="4891076"/>
                  <a:pt x="15950" y="4893716"/>
                </a:cubicBezTo>
                <a:cubicBezTo>
                  <a:pt x="18717" y="4896256"/>
                  <a:pt x="21786" y="4897525"/>
                  <a:pt x="25158" y="4897525"/>
                </a:cubicBezTo>
                <a:cubicBezTo>
                  <a:pt x="29307" y="4897525"/>
                  <a:pt x="32679" y="4896205"/>
                  <a:pt x="35273" y="4893564"/>
                </a:cubicBezTo>
                <a:cubicBezTo>
                  <a:pt x="37866" y="4890822"/>
                  <a:pt x="39941" y="4887368"/>
                  <a:pt x="41497" y="4883204"/>
                </a:cubicBezTo>
                <a:cubicBezTo>
                  <a:pt x="42967" y="4878938"/>
                  <a:pt x="44437" y="4873504"/>
                  <a:pt x="45906" y="4866901"/>
                </a:cubicBezTo>
                <a:cubicBezTo>
                  <a:pt x="47808" y="4858674"/>
                  <a:pt x="49883" y="4851970"/>
                  <a:pt x="52131" y="4846790"/>
                </a:cubicBezTo>
                <a:cubicBezTo>
                  <a:pt x="54379" y="4841508"/>
                  <a:pt x="57188" y="4837446"/>
                  <a:pt x="60560" y="4834602"/>
                </a:cubicBezTo>
                <a:cubicBezTo>
                  <a:pt x="63932" y="4831758"/>
                  <a:pt x="68081" y="4830336"/>
                  <a:pt x="73009" y="4830336"/>
                </a:cubicBezTo>
                <a:cubicBezTo>
                  <a:pt x="81136" y="4830336"/>
                  <a:pt x="87533" y="4833840"/>
                  <a:pt x="92201" y="4840848"/>
                </a:cubicBezTo>
                <a:cubicBezTo>
                  <a:pt x="96783" y="4847857"/>
                  <a:pt x="99075" y="4857404"/>
                  <a:pt x="99075" y="4869491"/>
                </a:cubicBezTo>
                <a:cubicBezTo>
                  <a:pt x="99075" y="4877617"/>
                  <a:pt x="97605" y="4885134"/>
                  <a:pt x="94665" y="4892040"/>
                </a:cubicBezTo>
                <a:cubicBezTo>
                  <a:pt x="91726" y="4898947"/>
                  <a:pt x="87619" y="4904483"/>
                  <a:pt x="82346" y="4908648"/>
                </a:cubicBezTo>
                <a:close/>
                <a:moveTo>
                  <a:pt x="2204" y="5146999"/>
                </a:moveTo>
                <a:cubicBezTo>
                  <a:pt x="2204" y="5133287"/>
                  <a:pt x="4668" y="5122774"/>
                  <a:pt x="9596" y="5115461"/>
                </a:cubicBezTo>
                <a:cubicBezTo>
                  <a:pt x="14437" y="5108046"/>
                  <a:pt x="21526" y="5104339"/>
                  <a:pt x="30863" y="5104339"/>
                </a:cubicBezTo>
                <a:cubicBezTo>
                  <a:pt x="40200" y="5104339"/>
                  <a:pt x="47289" y="5107944"/>
                  <a:pt x="52131" y="5115156"/>
                </a:cubicBezTo>
                <a:cubicBezTo>
                  <a:pt x="56972" y="5122368"/>
                  <a:pt x="59393" y="5132779"/>
                  <a:pt x="59393" y="5146389"/>
                </a:cubicBezTo>
                <a:lnTo>
                  <a:pt x="59393" y="5171071"/>
                </a:lnTo>
                <a:lnTo>
                  <a:pt x="97648" y="5171071"/>
                </a:lnTo>
                <a:lnTo>
                  <a:pt x="97648" y="5179908"/>
                </a:lnTo>
                <a:lnTo>
                  <a:pt x="2204" y="5179908"/>
                </a:lnTo>
                <a:close/>
                <a:moveTo>
                  <a:pt x="52390" y="5147913"/>
                </a:moveTo>
                <a:cubicBezTo>
                  <a:pt x="52390" y="5136740"/>
                  <a:pt x="50574" y="5128208"/>
                  <a:pt x="46943" y="5122317"/>
                </a:cubicBezTo>
                <a:cubicBezTo>
                  <a:pt x="43312" y="5116324"/>
                  <a:pt x="37952" y="5113328"/>
                  <a:pt x="30863" y="5113328"/>
                </a:cubicBezTo>
                <a:cubicBezTo>
                  <a:pt x="23774" y="5113328"/>
                  <a:pt x="18414" y="5116324"/>
                  <a:pt x="14783" y="5122317"/>
                </a:cubicBezTo>
                <a:cubicBezTo>
                  <a:pt x="11152" y="5128208"/>
                  <a:pt x="9337" y="5136740"/>
                  <a:pt x="9337" y="5147913"/>
                </a:cubicBezTo>
                <a:lnTo>
                  <a:pt x="9337" y="5171071"/>
                </a:lnTo>
                <a:lnTo>
                  <a:pt x="52390" y="5171071"/>
                </a:lnTo>
                <a:close/>
                <a:moveTo>
                  <a:pt x="2204" y="5509826"/>
                </a:moveTo>
                <a:lnTo>
                  <a:pt x="84161" y="5483316"/>
                </a:lnTo>
                <a:lnTo>
                  <a:pt x="84161" y="5482555"/>
                </a:lnTo>
                <a:lnTo>
                  <a:pt x="2204" y="5454673"/>
                </a:lnTo>
                <a:lnTo>
                  <a:pt x="2204" y="5445075"/>
                </a:lnTo>
                <a:lnTo>
                  <a:pt x="84161" y="5417041"/>
                </a:lnTo>
                <a:lnTo>
                  <a:pt x="84161" y="5416583"/>
                </a:lnTo>
                <a:lnTo>
                  <a:pt x="2204" y="5389768"/>
                </a:lnTo>
                <a:lnTo>
                  <a:pt x="2204" y="5380475"/>
                </a:lnTo>
                <a:lnTo>
                  <a:pt x="97648" y="5411708"/>
                </a:lnTo>
                <a:lnTo>
                  <a:pt x="97648" y="5421002"/>
                </a:lnTo>
                <a:lnTo>
                  <a:pt x="15042" y="5449493"/>
                </a:lnTo>
                <a:lnTo>
                  <a:pt x="15042" y="5450255"/>
                </a:lnTo>
                <a:lnTo>
                  <a:pt x="97648" y="5478745"/>
                </a:lnTo>
                <a:lnTo>
                  <a:pt x="97648" y="5488039"/>
                </a:lnTo>
                <a:lnTo>
                  <a:pt x="2204" y="5519273"/>
                </a:lnTo>
                <a:close/>
              </a:path>
            </a:pathLst>
          </a:custGeom>
          <a:solidFill>
            <a:schemeClr val="accent1"/>
          </a:solidFill>
          <a:ln w="10391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ags" Target="../tags/tag80.xml" /><Relationship Id="rId13" Type="http://schemas.openxmlformats.org/officeDocument/2006/relationships/tags" Target="../tags/tag81.xml" /><Relationship Id="rId14" Type="http://schemas.openxmlformats.org/officeDocument/2006/relationships/tags" Target="../tags/tag82.xml" /><Relationship Id="rId15" Type="http://schemas.openxmlformats.org/officeDocument/2006/relationships/tags" Target="../tags/tag83.xml" /><Relationship Id="rId16" Type="http://schemas.openxmlformats.org/officeDocument/2006/relationships/tags" Target="../tags/tag84.xml" /><Relationship Id="rId17" Type="http://schemas.openxmlformats.org/officeDocument/2006/relationships/tags" Target="../tags/tag85.xml" /><Relationship Id="rId18" Type="http://schemas.openxmlformats.org/officeDocument/2006/relationships/tags" Target="../tags/tag86.xml" /><Relationship Id="rId19" Type="http://schemas.openxmlformats.org/officeDocument/2006/relationships/tags" Target="../tags/tag87.xml" /><Relationship Id="rId2" Type="http://schemas.openxmlformats.org/officeDocument/2006/relationships/slideLayout" Target="../slideLayouts/slideLayout13.xml" /><Relationship Id="rId20" Type="http://schemas.openxmlformats.org/officeDocument/2006/relationships/tags" Target="../tags/tag88.xml" /><Relationship Id="rId21" Type="http://schemas.openxmlformats.org/officeDocument/2006/relationships/theme" Target="../theme/theme2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sp>
        <p:nvSpPr>
          <p:cNvPr id="1048652" name="Bg_#color_$dk2_$dk2_4-2092&amp;857"/>
          <p:cNvSpPr/>
          <p:nvPr userDrawn="1">
            <p:custDataLst>
              <p:tags r:id="rId12"/>
            </p:custData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gradFill>
            <a:gsLst>
              <a:gs pos="0">
                <a:schemeClr val="bg2">
                  <a:lumMod val="75000"/>
                  <a:lumOff val="25000"/>
                </a:schemeClr>
              </a:gs>
              <a:gs pos="90000">
                <a:schemeClr val="bg2"/>
              </a:gs>
            </a:gsLst>
            <a:lin ang="9801806" scaled="0"/>
          </a:gradFill>
          <a:ln w="25400">
            <a:noFill/>
          </a:ln>
          <a:effectLst/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altLang="zh-CN"/>
          </a:p>
        </p:txBody>
      </p:sp>
      <p:sp>
        <p:nvSpPr>
          <p:cNvPr id="1048654" name="Vector 16_#color_$dk2_4_$dk2_4_#shadow_$dk1-2094&amp;1251"/>
          <p:cNvSpPr/>
          <p:nvPr userDrawn="1">
            <p:custDataLst>
              <p:tags r:id="rId13"/>
            </p:custDataLst>
          </p:nvPr>
        </p:nvSpPr>
        <p:spPr>
          <a:xfrm>
            <a:off x="7406640" y="0"/>
            <a:ext cx="4782312" cy="6858000"/>
          </a:xfrm>
          <a:custGeom>
            <a:rect l="l" t="t" r="r" b="b"/>
            <a:pathLst>
              <a:path w="4782312" h="6858000">
                <a:moveTo>
                  <a:pt x="0" y="6858000"/>
                </a:moveTo>
                <a:lnTo>
                  <a:pt x="3538728" y="6858000"/>
                </a:lnTo>
                <a:lnTo>
                  <a:pt x="4782312" y="4818888"/>
                </a:lnTo>
                <a:lnTo>
                  <a:pt x="4782312" y="0"/>
                </a:lnTo>
                <a:lnTo>
                  <a:pt x="4425696" y="0"/>
                </a:lnTo>
                <a:lnTo>
                  <a:pt x="0" y="6858000"/>
                </a:lnTo>
              </a:path>
            </a:pathLst>
          </a:custGeom>
          <a:gradFill>
            <a:gsLst>
              <a:gs pos="0">
                <a:schemeClr val="bg2">
                  <a:lumMod val="75000"/>
                  <a:lumOff val="25000"/>
                </a:schemeClr>
              </a:gs>
              <a:gs pos="100000">
                <a:schemeClr val="bg2">
                  <a:lumMod val="75000"/>
                  <a:lumOff val="25000"/>
                  <a:alpha val="0"/>
                </a:schemeClr>
              </a:gs>
            </a:gsLst>
            <a:lin ang="3911819" scaled="0"/>
          </a:gradFill>
          <a:ln w="25400">
            <a:noFill/>
          </a:ln>
          <a:effectLst>
            <a:outerShdw blurRad="254000" dist="127000" dir="5399999" algn="ctr" rotWithShape="0">
              <a:schemeClr val="bg2">
                <a:lumMod val="90000"/>
                <a:lumOff val="10000"/>
                <a:alpha val="30000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1048656" name="Vector 17_#color_$dk2_4_$dk2_4_#shadow_$dk1-2094&amp;1254"/>
          <p:cNvSpPr/>
          <p:nvPr userDrawn="1">
            <p:custDataLst>
              <p:tags r:id="rId14"/>
            </p:custDataLst>
          </p:nvPr>
        </p:nvSpPr>
        <p:spPr>
          <a:xfrm>
            <a:off x="8787384" y="1581912"/>
            <a:ext cx="3401568" cy="5276088"/>
          </a:xfrm>
          <a:custGeom>
            <a:rect l="l" t="t" r="r" b="b"/>
            <a:pathLst>
              <a:path w="3401567" h="5276088">
                <a:moveTo>
                  <a:pt x="0" y="5276088"/>
                </a:moveTo>
                <a:lnTo>
                  <a:pt x="1453896" y="5276088"/>
                </a:lnTo>
                <a:lnTo>
                  <a:pt x="3401568" y="2093976"/>
                </a:lnTo>
                <a:lnTo>
                  <a:pt x="3401568" y="0"/>
                </a:lnTo>
                <a:lnTo>
                  <a:pt x="0" y="5276088"/>
                </a:lnTo>
              </a:path>
            </a:pathLst>
          </a:custGeom>
          <a:gradFill>
            <a:gsLst>
              <a:gs pos="11904">
                <a:schemeClr val="bg2">
                  <a:lumMod val="75000"/>
                  <a:lumOff val="25000"/>
                </a:schemeClr>
              </a:gs>
              <a:gs pos="100000">
                <a:schemeClr val="bg2">
                  <a:lumMod val="75000"/>
                  <a:lumOff val="25000"/>
                </a:schemeClr>
              </a:gs>
            </a:gsLst>
            <a:lin ang="9138032" scaled="0"/>
          </a:gradFill>
          <a:ln w="25400">
            <a:noFill/>
          </a:ln>
          <a:effectLst>
            <a:outerShdw blurRad="254000" dist="127000" dir="5399999" algn="ctr" rotWithShape="0">
              <a:schemeClr val="bg2">
                <a:lumMod val="90000"/>
                <a:lumOff val="10000"/>
                <a:alpha val="30000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1048658" name="标题占位符 1"/>
          <p:cNvSpPr>
            <a:spLocks noGrp="1"/>
          </p:cNvSpPr>
          <p:nvPr>
            <p:ph type="title"/>
            <p:custDataLst>
              <p:tags r:id="rId15"/>
            </p:custDataLst>
          </p:nvPr>
        </p:nvSpPr>
        <p:spPr>
          <a:xfrm>
            <a:off x="838200" y="136525"/>
            <a:ext cx="10515600" cy="1087475"/>
          </a:xfrm>
          <a:prstGeom prst="rect">
            <a:avLst/>
          </a:prstGeom>
        </p:spPr>
        <p:txBody>
          <a:bodyPr vert="horz" wrap="square" lIns="0" tIns="0" rIns="0" bIns="0" rtlCol="0" anchor="b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60" name="文本占位符 2"/>
          <p:cNvSpPr>
            <a:spLocks noGrp="1"/>
          </p:cNvSpPr>
          <p:nvPr>
            <p:ph type="body" idx="1"/>
            <p:custDataLst>
              <p:tags r:id="rId16"/>
            </p:custDataLst>
          </p:nvPr>
        </p:nvSpPr>
        <p:spPr>
          <a:xfrm>
            <a:off x="838200" y="1364400"/>
            <a:ext cx="10515600" cy="4813200"/>
          </a:xfrm>
          <a:prstGeom prst="rect">
            <a:avLst/>
          </a:prstGeom>
        </p:spPr>
        <p:txBody>
          <a:bodyPr vert="horz" wrap="square" lIns="0" tIns="0" rIns="0" bIns="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>
                <a:sym typeface="+mn-ea"/>
              </a:rPr>
              <a:t>第</a:t>
            </a:r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>
                <a:sym typeface="+mn-ea"/>
              </a:rPr>
              <a:t>第</a:t>
            </a:r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>
                <a:sym typeface="+mn-ea"/>
              </a:rPr>
              <a:t>第</a:t>
            </a:r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662" name="日期占位符 3"/>
          <p:cNvSpPr>
            <a:spLocks noGrp="1"/>
          </p:cNvSpPr>
          <p:nvPr>
            <p:ph type="dt" sz="half" idx="2"/>
            <p:custDataLst>
              <p:tags r:id="rId17"/>
            </p:custDataLst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64" name="页脚占位符 4"/>
          <p:cNvSpPr>
            <a:spLocks noGrp="1"/>
          </p:cNvSpPr>
          <p:nvPr>
            <p:ph type="ftr" sz="quarter" idx="3"/>
            <p:custDataLst>
              <p:tags r:id="rId18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666" name="灯片编号占位符 5"/>
          <p:cNvSpPr>
            <a:spLocks noGrp="1"/>
          </p:cNvSpPr>
          <p:nvPr>
            <p:ph type="sldNum" sz="quarter" idx="4"/>
            <p:custDataLst>
              <p:tags r:id="rId19"/>
            </p:custDataLst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  <p:sp>
        <p:nvSpPr>
          <p:cNvPr id="1048668" name="KSO_TEMPLATE" hidden="1"/>
          <p:cNvSpPr/>
          <p:nvPr userDrawn="1">
            <p:custDataLst>
              <p:tags r:id="rId20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0" r:id="rId1"/>
    <p:sldLayoutId id="2147491977" r:id="rId2"/>
    <p:sldLayoutId id="2147491978" r:id="rId3"/>
    <p:sldLayoutId id="2147491979" r:id="rId4"/>
    <p:sldLayoutId id="2147491980" r:id="rId5"/>
    <p:sldLayoutId id="2147491981" r:id="rId6"/>
    <p:sldLayoutId id="2147491982" r:id="rId7"/>
    <p:sldLayoutId id="2147491983" r:id="rId8"/>
    <p:sldLayoutId id="2147491984" r:id="rId9"/>
    <p:sldLayoutId id="2147491985" r:id="rId10"/>
    <p:sldLayoutId id="2147491986" r:id="rId11"/>
  </p:sldLayoutIdLst>
  <p:transition/>
  <p:timing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600" b="1" kern="1200">
          <a:gradFill>
            <a:gsLst>
              <a:gs pos="6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5400000" scaled="0"/>
          </a:gra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38480" indent="-20637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798830" indent="-16192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notesSlide" Target="../notesSlides/notesSlide1.xml" /><Relationship Id="rId3" Type="http://schemas.openxmlformats.org/officeDocument/2006/relationships/tags" Target="../tags/tag89.xml" /><Relationship Id="rId4" Type="http://schemas.openxmlformats.org/officeDocument/2006/relationships/tags" Target="../tags/tag90.xml" /><Relationship Id="rId5" Type="http://schemas.openxmlformats.org/officeDocument/2006/relationships/tags" Target="../tags/tag91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100.xml" /><Relationship Id="rId11" Type="http://schemas.openxmlformats.org/officeDocument/2006/relationships/tags" Target="../tags/tag101.xml" /><Relationship Id="rId12" Type="http://schemas.openxmlformats.org/officeDocument/2006/relationships/tags" Target="../tags/tag102.xml" /><Relationship Id="rId13" Type="http://schemas.openxmlformats.org/officeDocument/2006/relationships/tags" Target="../tags/tag103.xml" /><Relationship Id="rId14" Type="http://schemas.openxmlformats.org/officeDocument/2006/relationships/tags" Target="../tags/tag104.xml" /><Relationship Id="rId15" Type="http://schemas.openxmlformats.org/officeDocument/2006/relationships/tags" Target="../tags/tag105.xml" /><Relationship Id="rId16" Type="http://schemas.openxmlformats.org/officeDocument/2006/relationships/tags" Target="../tags/tag106.xml" /><Relationship Id="rId17" Type="http://schemas.openxmlformats.org/officeDocument/2006/relationships/tags" Target="../tags/tag107.xml" /><Relationship Id="rId18" Type="http://schemas.openxmlformats.org/officeDocument/2006/relationships/tags" Target="../tags/tag108.xml" /><Relationship Id="rId19" Type="http://schemas.openxmlformats.org/officeDocument/2006/relationships/tags" Target="../tags/tag109.xml" /><Relationship Id="rId2" Type="http://schemas.openxmlformats.org/officeDocument/2006/relationships/tags" Target="../tags/tag92.xml" /><Relationship Id="rId20" Type="http://schemas.openxmlformats.org/officeDocument/2006/relationships/tags" Target="../tags/tag110.xml" /><Relationship Id="rId21" Type="http://schemas.openxmlformats.org/officeDocument/2006/relationships/tags" Target="../tags/tag111.xml" /><Relationship Id="rId22" Type="http://schemas.openxmlformats.org/officeDocument/2006/relationships/tags" Target="../tags/tag112.xml" /><Relationship Id="rId23" Type="http://schemas.openxmlformats.org/officeDocument/2006/relationships/tags" Target="../tags/tag113.xml" /><Relationship Id="rId24" Type="http://schemas.openxmlformats.org/officeDocument/2006/relationships/tags" Target="../tags/tag114.xml" /><Relationship Id="rId25" Type="http://schemas.openxmlformats.org/officeDocument/2006/relationships/tags" Target="../tags/tag115.xml" /><Relationship Id="rId26" Type="http://schemas.openxmlformats.org/officeDocument/2006/relationships/tags" Target="../tags/tag116.xml" /><Relationship Id="rId27" Type="http://schemas.openxmlformats.org/officeDocument/2006/relationships/tags" Target="../tags/tag117.xml" /><Relationship Id="rId3" Type="http://schemas.openxmlformats.org/officeDocument/2006/relationships/tags" Target="../tags/tag93.xml" /><Relationship Id="rId4" Type="http://schemas.openxmlformats.org/officeDocument/2006/relationships/tags" Target="../tags/tag94.xml" /><Relationship Id="rId5" Type="http://schemas.openxmlformats.org/officeDocument/2006/relationships/tags" Target="../tags/tag95.xml" /><Relationship Id="rId6" Type="http://schemas.openxmlformats.org/officeDocument/2006/relationships/tags" Target="../tags/tag96.xml" /><Relationship Id="rId7" Type="http://schemas.openxmlformats.org/officeDocument/2006/relationships/tags" Target="../tags/tag97.xml" /><Relationship Id="rId8" Type="http://schemas.openxmlformats.org/officeDocument/2006/relationships/tags" Target="../tags/tag98.xml" /><Relationship Id="rId9" Type="http://schemas.openxmlformats.org/officeDocument/2006/relationships/tags" Target="../tags/tag99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18.xml" /><Relationship Id="rId3" Type="http://schemas.openxmlformats.org/officeDocument/2006/relationships/tags" Target="../tags/tag119.xml" /><Relationship Id="rId4" Type="http://schemas.openxmlformats.org/officeDocument/2006/relationships/tags" Target="../tags/tag120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21.xml" /><Relationship Id="rId3" Type="http://schemas.openxmlformats.org/officeDocument/2006/relationships/tags" Target="../tags/tag122.xml" /><Relationship Id="rId4" Type="http://schemas.openxmlformats.org/officeDocument/2006/relationships/tags" Target="../tags/tag123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124.xml" /><Relationship Id="rId3" Type="http://schemas.openxmlformats.org/officeDocument/2006/relationships/tags" Target="../tags/tag125.xml" /><Relationship Id="rId4" Type="http://schemas.openxmlformats.org/officeDocument/2006/relationships/tags" Target="../tags/tag126.xml" /><Relationship Id="rId5" Type="http://schemas.openxmlformats.org/officeDocument/2006/relationships/tags" Target="../tags/tag127.xml" /><Relationship Id="rId6" Type="http://schemas.openxmlformats.org/officeDocument/2006/relationships/tags" Target="../tags/tag128.xml" /><Relationship Id="rId7" Type="http://schemas.openxmlformats.org/officeDocument/2006/relationships/tags" Target="../tags/tag129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38.xml" /><Relationship Id="rId11" Type="http://schemas.openxmlformats.org/officeDocument/2006/relationships/tags" Target="../tags/tag139.xml" /><Relationship Id="rId12" Type="http://schemas.openxmlformats.org/officeDocument/2006/relationships/tags" Target="../tags/tag140.xml" /><Relationship Id="rId13" Type="http://schemas.openxmlformats.org/officeDocument/2006/relationships/tags" Target="../tags/tag141.xml" /><Relationship Id="rId2" Type="http://schemas.openxmlformats.org/officeDocument/2006/relationships/tags" Target="../tags/tag130.xml" /><Relationship Id="rId3" Type="http://schemas.openxmlformats.org/officeDocument/2006/relationships/tags" Target="../tags/tag131.xml" /><Relationship Id="rId4" Type="http://schemas.openxmlformats.org/officeDocument/2006/relationships/tags" Target="../tags/tag132.xml" /><Relationship Id="rId5" Type="http://schemas.openxmlformats.org/officeDocument/2006/relationships/tags" Target="../tags/tag133.xml" /><Relationship Id="rId6" Type="http://schemas.openxmlformats.org/officeDocument/2006/relationships/tags" Target="../tags/tag134.xml" /><Relationship Id="rId7" Type="http://schemas.openxmlformats.org/officeDocument/2006/relationships/tags" Target="../tags/tag135.xml" /><Relationship Id="rId8" Type="http://schemas.openxmlformats.org/officeDocument/2006/relationships/tags" Target="../tags/tag136.xml" /><Relationship Id="rId9" Type="http://schemas.openxmlformats.org/officeDocument/2006/relationships/tags" Target="../tags/tag13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50.xml" /><Relationship Id="rId11" Type="http://schemas.openxmlformats.org/officeDocument/2006/relationships/tags" Target="../tags/tag151.xml" /><Relationship Id="rId12" Type="http://schemas.openxmlformats.org/officeDocument/2006/relationships/tags" Target="../tags/tag152.xml" /><Relationship Id="rId13" Type="http://schemas.openxmlformats.org/officeDocument/2006/relationships/tags" Target="../tags/tag153.xml" /><Relationship Id="rId14" Type="http://schemas.openxmlformats.org/officeDocument/2006/relationships/tags" Target="../tags/tag154.xml" /><Relationship Id="rId15" Type="http://schemas.openxmlformats.org/officeDocument/2006/relationships/tags" Target="../tags/tag155.xml" /><Relationship Id="rId16" Type="http://schemas.openxmlformats.org/officeDocument/2006/relationships/tags" Target="../tags/tag156.xml" /><Relationship Id="rId17" Type="http://schemas.openxmlformats.org/officeDocument/2006/relationships/tags" Target="../tags/tag157.xml" /><Relationship Id="rId18" Type="http://schemas.openxmlformats.org/officeDocument/2006/relationships/tags" Target="../tags/tag158.xml" /><Relationship Id="rId19" Type="http://schemas.openxmlformats.org/officeDocument/2006/relationships/tags" Target="../tags/tag159.xml" /><Relationship Id="rId2" Type="http://schemas.openxmlformats.org/officeDocument/2006/relationships/tags" Target="../tags/tag142.xml" /><Relationship Id="rId3" Type="http://schemas.openxmlformats.org/officeDocument/2006/relationships/tags" Target="../tags/tag143.xml" /><Relationship Id="rId4" Type="http://schemas.openxmlformats.org/officeDocument/2006/relationships/tags" Target="../tags/tag144.xml" /><Relationship Id="rId5" Type="http://schemas.openxmlformats.org/officeDocument/2006/relationships/tags" Target="../tags/tag145.xml" /><Relationship Id="rId6" Type="http://schemas.openxmlformats.org/officeDocument/2006/relationships/tags" Target="../tags/tag146.xml" /><Relationship Id="rId7" Type="http://schemas.openxmlformats.org/officeDocument/2006/relationships/tags" Target="../tags/tag147.xml" /><Relationship Id="rId8" Type="http://schemas.openxmlformats.org/officeDocument/2006/relationships/tags" Target="../tags/tag148.xml" /><Relationship Id="rId9" Type="http://schemas.openxmlformats.org/officeDocument/2006/relationships/tags" Target="../tags/tag149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60.xml" /><Relationship Id="rId3" Type="http://schemas.openxmlformats.org/officeDocument/2006/relationships/tags" Target="../tags/tag161.xml" /><Relationship Id="rId4" Type="http://schemas.openxmlformats.org/officeDocument/2006/relationships/tags" Target="../tags/tag162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71.xml" /><Relationship Id="rId11" Type="http://schemas.openxmlformats.org/officeDocument/2006/relationships/tags" Target="../tags/tag172.xml" /><Relationship Id="rId12" Type="http://schemas.openxmlformats.org/officeDocument/2006/relationships/tags" Target="../tags/tag173.xml" /><Relationship Id="rId13" Type="http://schemas.openxmlformats.org/officeDocument/2006/relationships/tags" Target="../tags/tag174.xml" /><Relationship Id="rId14" Type="http://schemas.openxmlformats.org/officeDocument/2006/relationships/tags" Target="../tags/tag175.xml" /><Relationship Id="rId15" Type="http://schemas.openxmlformats.org/officeDocument/2006/relationships/tags" Target="../tags/tag176.xml" /><Relationship Id="rId16" Type="http://schemas.openxmlformats.org/officeDocument/2006/relationships/tags" Target="../tags/tag177.xml" /><Relationship Id="rId17" Type="http://schemas.openxmlformats.org/officeDocument/2006/relationships/tags" Target="../tags/tag178.xml" /><Relationship Id="rId18" Type="http://schemas.openxmlformats.org/officeDocument/2006/relationships/tags" Target="../tags/tag179.xml" /><Relationship Id="rId19" Type="http://schemas.openxmlformats.org/officeDocument/2006/relationships/tags" Target="../tags/tag180.xml" /><Relationship Id="rId2" Type="http://schemas.openxmlformats.org/officeDocument/2006/relationships/tags" Target="../tags/tag163.xml" /><Relationship Id="rId20" Type="http://schemas.openxmlformats.org/officeDocument/2006/relationships/tags" Target="../tags/tag181.xml" /><Relationship Id="rId21" Type="http://schemas.openxmlformats.org/officeDocument/2006/relationships/tags" Target="../tags/tag182.xml" /><Relationship Id="rId22" Type="http://schemas.openxmlformats.org/officeDocument/2006/relationships/tags" Target="../tags/tag183.xml" /><Relationship Id="rId23" Type="http://schemas.openxmlformats.org/officeDocument/2006/relationships/tags" Target="../tags/tag184.xml" /><Relationship Id="rId24" Type="http://schemas.openxmlformats.org/officeDocument/2006/relationships/tags" Target="../tags/tag185.xml" /><Relationship Id="rId25" Type="http://schemas.openxmlformats.org/officeDocument/2006/relationships/tags" Target="../tags/tag186.xml" /><Relationship Id="rId3" Type="http://schemas.openxmlformats.org/officeDocument/2006/relationships/tags" Target="../tags/tag164.xml" /><Relationship Id="rId4" Type="http://schemas.openxmlformats.org/officeDocument/2006/relationships/tags" Target="../tags/tag165.xml" /><Relationship Id="rId5" Type="http://schemas.openxmlformats.org/officeDocument/2006/relationships/tags" Target="../tags/tag166.xml" /><Relationship Id="rId6" Type="http://schemas.openxmlformats.org/officeDocument/2006/relationships/tags" Target="../tags/tag167.xml" /><Relationship Id="rId7" Type="http://schemas.openxmlformats.org/officeDocument/2006/relationships/tags" Target="../tags/tag168.xml" /><Relationship Id="rId8" Type="http://schemas.openxmlformats.org/officeDocument/2006/relationships/tags" Target="../tags/tag169.xml" /><Relationship Id="rId9" Type="http://schemas.openxmlformats.org/officeDocument/2006/relationships/tags" Target="../tags/tag170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95.xml" /><Relationship Id="rId11" Type="http://schemas.openxmlformats.org/officeDocument/2006/relationships/tags" Target="../tags/tag196.xml" /><Relationship Id="rId12" Type="http://schemas.openxmlformats.org/officeDocument/2006/relationships/tags" Target="../tags/tag197.xml" /><Relationship Id="rId13" Type="http://schemas.openxmlformats.org/officeDocument/2006/relationships/tags" Target="../tags/tag198.xml" /><Relationship Id="rId14" Type="http://schemas.openxmlformats.org/officeDocument/2006/relationships/tags" Target="../tags/tag199.xml" /><Relationship Id="rId15" Type="http://schemas.openxmlformats.org/officeDocument/2006/relationships/tags" Target="../tags/tag200.xml" /><Relationship Id="rId16" Type="http://schemas.openxmlformats.org/officeDocument/2006/relationships/tags" Target="../tags/tag201.xml" /><Relationship Id="rId2" Type="http://schemas.openxmlformats.org/officeDocument/2006/relationships/tags" Target="../tags/tag187.xml" /><Relationship Id="rId3" Type="http://schemas.openxmlformats.org/officeDocument/2006/relationships/tags" Target="../tags/tag188.xml" /><Relationship Id="rId4" Type="http://schemas.openxmlformats.org/officeDocument/2006/relationships/tags" Target="../tags/tag189.xml" /><Relationship Id="rId5" Type="http://schemas.openxmlformats.org/officeDocument/2006/relationships/tags" Target="../tags/tag190.xml" /><Relationship Id="rId6" Type="http://schemas.openxmlformats.org/officeDocument/2006/relationships/tags" Target="../tags/tag191.xml" /><Relationship Id="rId7" Type="http://schemas.openxmlformats.org/officeDocument/2006/relationships/tags" Target="../tags/tag192.xml" /><Relationship Id="rId8" Type="http://schemas.openxmlformats.org/officeDocument/2006/relationships/tags" Target="../tags/tag193.xml" /><Relationship Id="rId9" Type="http://schemas.openxmlformats.org/officeDocument/2006/relationships/tags" Target="../tags/tag194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10.xml" /><Relationship Id="rId11" Type="http://schemas.openxmlformats.org/officeDocument/2006/relationships/tags" Target="../tags/tag211.xml" /><Relationship Id="rId12" Type="http://schemas.openxmlformats.org/officeDocument/2006/relationships/tags" Target="../tags/tag212.xml" /><Relationship Id="rId13" Type="http://schemas.openxmlformats.org/officeDocument/2006/relationships/tags" Target="../tags/tag213.xml" /><Relationship Id="rId14" Type="http://schemas.openxmlformats.org/officeDocument/2006/relationships/tags" Target="../tags/tag214.xml" /><Relationship Id="rId15" Type="http://schemas.openxmlformats.org/officeDocument/2006/relationships/tags" Target="../tags/tag215.xml" /><Relationship Id="rId16" Type="http://schemas.openxmlformats.org/officeDocument/2006/relationships/tags" Target="../tags/tag216.xml" /><Relationship Id="rId2" Type="http://schemas.openxmlformats.org/officeDocument/2006/relationships/tags" Target="../tags/tag202.xml" /><Relationship Id="rId3" Type="http://schemas.openxmlformats.org/officeDocument/2006/relationships/tags" Target="../tags/tag203.xml" /><Relationship Id="rId4" Type="http://schemas.openxmlformats.org/officeDocument/2006/relationships/tags" Target="../tags/tag204.xml" /><Relationship Id="rId5" Type="http://schemas.openxmlformats.org/officeDocument/2006/relationships/tags" Target="../tags/tag205.xml" /><Relationship Id="rId6" Type="http://schemas.openxmlformats.org/officeDocument/2006/relationships/tags" Target="../tags/tag206.xml" /><Relationship Id="rId7" Type="http://schemas.openxmlformats.org/officeDocument/2006/relationships/tags" Target="../tags/tag207.xml" /><Relationship Id="rId8" Type="http://schemas.openxmlformats.org/officeDocument/2006/relationships/tags" Target="../tags/tag208.xml" /><Relationship Id="rId9" Type="http://schemas.openxmlformats.org/officeDocument/2006/relationships/tags" Target="../tags/tag209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217.xml" /><Relationship Id="rId3" Type="http://schemas.openxmlformats.org/officeDocument/2006/relationships/tags" Target="../tags/tag218.xml" /><Relationship Id="rId4" Type="http://schemas.openxmlformats.org/officeDocument/2006/relationships/tags" Target="../tags/tag219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0611500422401004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9" name=""/>
        <p:cNvGrpSpPr/>
        <p:nvPr/>
      </p:nvGrpSpPr>
      <p:grpSpPr>
        <a:xfrm>
          <a:off x="0" y="0"/>
          <a: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>
          <a:xfrm>
            <a:off x="838197" y="1872061"/>
            <a:ext cx="10515603" cy="1481299"/>
          </a:xfrm>
        </p:spPr>
        <p:txBody>
          <a:bodyPr wrap="square">
            <a:normAutofit fontScale="97143"/>
          </a:bodyPr>
          <a:lstStyle/>
          <a:p>
            <a:r>
              <a:rPr lang="zh-CN" altLang="en-US"/>
              <a:t>轨道(铁道工程)常识(经典版)</a:t>
            </a:r>
            <a:endParaRPr lang="zh-CN" altLang="en-US"/>
          </a:p>
        </p:txBody>
      </p:sp>
      <p:sp>
        <p:nvSpPr>
          <p:cNvPr id="1048650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>
          <a:xfrm>
            <a:off x="838198" y="3508899"/>
            <a:ext cx="10515602" cy="1524375"/>
          </a:xfrm>
        </p:spPr>
        <p:txBody>
          <a:bodyPr wrap="square">
            <a:normAutofit/>
          </a:bodyPr>
          <a:lstStyle/>
          <a:p>
            <a:r>
              <a:rPr lang="zh-CN" altLang="en-US"/>
              <a:t>汇报人：XX</a:t>
            </a:r>
            <a:endParaRPr lang="zh-CN" altLang="en-US"/>
          </a:p>
        </p:txBody>
      </p:sp>
    </p:spTree>
    <p:custDataLst>
      <p:tags r:id="rId5"/>
    </p:custData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57" name=""/>
        <p:cNvGrpSpPr/>
        <p:nvPr/>
      </p:nvGrpSpPr>
      <p:grpSpPr>
        <a:xfrm>
          <a:off x="0" y="0"/>
          <a:ext cx="0" cy="0"/>
        </a:xfrm>
      </p:grpSpPr>
      <p:sp>
        <p:nvSpPr>
          <p:cNvPr id="1048854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1365504" y="747168"/>
            <a:ext cx="10242296" cy="1065984"/>
          </a:xfrm>
        </p:spPr>
        <p:txBody>
          <a:bodyPr wrap="square" anchor="ctr">
            <a:normAutofit/>
          </a:bodyPr>
          <a:lstStyle/>
          <a:p>
            <a:r>
              <a:rPr lang="zh-CN" altLang="en-US">
                <a:gradFill>
                  <a:gsLst>
                    <a:gs pos="6000">
                      <a:schemeClr val="accent1"/>
                    </a:gs>
                    <a:gs pos="100000">
                      <a:schemeClr val="accent1">
                        <a:lumMod val="75000"/>
                      </a:schemeClr>
                    </a:gs>
                  </a:gsLst>
                  <a:lin ang="0" scaled="0"/>
                </a:gradFill>
              </a:rPr>
              <a:t>目录</a:t>
            </a:r>
            <a:endParaRPr lang="zh-CN" altLang="en-US">
              <a:gradFill>
                <a:gsLst>
                  <a:gs pos="6000">
                    <a:schemeClr val="accent1"/>
                  </a:gs>
                  <a:gs pos="100000">
                    <a:schemeClr val="accent1">
                      <a:lumMod val="75000"/>
                    </a:schemeClr>
                  </a:gs>
                </a:gsLst>
                <a:lin ang="0" scaled="0"/>
              </a:gradFill>
            </a:endParaRPr>
          </a:p>
        </p:txBody>
      </p:sp>
      <p:sp>
        <p:nvSpPr>
          <p:cNvPr id="1048856" name="Rectangle 19_#color_$dk2_4_$dk2_4_#shadow_$dk1-2092&amp;675"/>
          <p:cNvSpPr/>
          <p:nvPr>
            <p:custDataLst>
              <p:tags r:id="rId3"/>
            </p:custDataLst>
          </p:nvPr>
        </p:nvSpPr>
        <p:spPr>
          <a:xfrm>
            <a:off x="914400" y="2779776"/>
            <a:ext cx="1633100" cy="1956816"/>
          </a:xfrm>
          <a:prstGeom prst="rect">
            <a:avLst/>
          </a:prstGeom>
          <a:gradFill>
            <a:gsLst>
              <a:gs pos="0">
                <a:schemeClr val="bg2">
                  <a:lumMod val="75000"/>
                  <a:lumOff val="25000"/>
                </a:schemeClr>
              </a:gs>
              <a:gs pos="100000">
                <a:schemeClr val="bg2">
                  <a:lumMod val="75000"/>
                  <a:lumOff val="25000"/>
                </a:schemeClr>
              </a:gs>
            </a:gsLst>
            <a:lin ang="0" scaled="0"/>
          </a:gradFill>
          <a:ln>
            <a:noFill/>
          </a:ln>
          <a:effectLst>
            <a:outerShdw blurRad="381000" dist="50800" dir="5400000" algn="t" rotWithShape="0">
              <a:schemeClr val="bg1">
                <a:lumMod val="85000"/>
                <a:lumOff val="15000"/>
                <a:alpha val="20000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9pPr>
          </a:lstStyle>
          <a:p>
            <a:endParaRPr lang="zh-CN" altLang="en-US" sz="1400"/>
          </a:p>
        </p:txBody>
      </p:sp>
      <p:sp>
        <p:nvSpPr>
          <p:cNvPr id="1048858" name="Rectangle 20_#color_$accent1_$accent1_4-2092&amp;676"/>
          <p:cNvSpPr/>
          <p:nvPr>
            <p:custDataLst>
              <p:tags r:id="rId4"/>
            </p:custDataLst>
          </p:nvPr>
        </p:nvSpPr>
        <p:spPr>
          <a:xfrm>
            <a:off x="914400" y="2779776"/>
            <a:ext cx="1633100" cy="118872"/>
          </a:xfrm>
          <a:prstGeom prst="rect">
            <a:avLst/>
          </a:prstGeom>
          <a:gradFill>
            <a:gsLst>
              <a:gs pos="0">
                <a:schemeClr val="accent1">
                  <a:alpha val="100000"/>
                </a:schemeClr>
              </a:gs>
              <a:gs pos="100000">
                <a:schemeClr val="accent1">
                  <a:lumMod val="75000"/>
                  <a:alpha val="100000"/>
                </a:schemeClr>
              </a:gs>
            </a:gsLst>
            <a:lin ang="0" scaled="0"/>
          </a:gradFill>
          <a:ln w="25400">
            <a:noFill/>
          </a:ln>
          <a:effectLst/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9pPr>
          </a:lstStyle>
          <a:p>
            <a:endParaRPr lang="zh-CN" altLang="en-US" sz="1400">
              <a:latin typeface="+mj-lt"/>
            </a:endParaRPr>
          </a:p>
        </p:txBody>
      </p:sp>
      <p:sp>
        <p:nvSpPr>
          <p:cNvPr id="1048860" name="序号"/>
          <p:cNvSpPr txBox="1"/>
          <p:nvPr>
            <p:custDataLst>
              <p:tags r:id="rId5"/>
            </p:custDataLst>
          </p:nvPr>
        </p:nvSpPr>
        <p:spPr>
          <a:xfrm>
            <a:off x="1415316" y="2898649"/>
            <a:ext cx="631270" cy="68166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2800" b="1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</a:rPr>
              <a:t>01</a:t>
            </a:r>
            <a:endParaRPr lang="en-US" sz="2800" b="1">
              <a:solidFill>
                <a:schemeClr val="tx1">
                  <a:lumMod val="85000"/>
                  <a:lumOff val="15000"/>
                </a:schemeClr>
              </a:solidFill>
              <a:latin typeface="+mj-lt"/>
              <a:ea typeface="+mj-ea"/>
            </a:endParaRPr>
          </a:p>
        </p:txBody>
      </p:sp>
      <p:sp>
        <p:nvSpPr>
          <p:cNvPr id="1048862" name="项标题"/>
          <p:cNvSpPr txBox="1"/>
          <p:nvPr>
            <p:custDataLst>
              <p:tags r:id="rId6"/>
            </p:custDataLst>
          </p:nvPr>
        </p:nvSpPr>
        <p:spPr>
          <a:xfrm>
            <a:off x="962753" y="3670598"/>
            <a:ext cx="1536394" cy="1065994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zh-CN" altLang="en-US" sz="2000" spc="300">
                <a:solidFill>
                  <a:schemeClr val="accent1"/>
                </a:solidFill>
                <a:latin typeface="+mj-ea"/>
                <a:ea typeface="+mj-ea"/>
              </a:rPr>
              <a:t>单击添加目录项标题</a:t>
            </a:r>
            <a:endParaRPr lang="zh-CN" altLang="en-US" sz="2000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8864" name="Rectangle 19_#color_$dk2_4_$dk2_4_#shadow_$dk1-2092&amp;675"/>
          <p:cNvSpPr/>
          <p:nvPr>
            <p:custDataLst>
              <p:tags r:id="rId7"/>
            </p:custDataLst>
          </p:nvPr>
        </p:nvSpPr>
        <p:spPr>
          <a:xfrm>
            <a:off x="6350580" y="2779776"/>
            <a:ext cx="1633100" cy="1956816"/>
          </a:xfrm>
          <a:prstGeom prst="rect">
            <a:avLst/>
          </a:prstGeom>
          <a:gradFill>
            <a:gsLst>
              <a:gs pos="0">
                <a:schemeClr val="bg2">
                  <a:lumMod val="75000"/>
                  <a:lumOff val="25000"/>
                </a:schemeClr>
              </a:gs>
              <a:gs pos="100000">
                <a:schemeClr val="bg2">
                  <a:lumMod val="75000"/>
                  <a:lumOff val="25000"/>
                </a:schemeClr>
              </a:gs>
            </a:gsLst>
            <a:lin ang="0" scaled="0"/>
          </a:gradFill>
          <a:ln>
            <a:noFill/>
          </a:ln>
          <a:effectLst>
            <a:outerShdw blurRad="381000" dist="50800" dir="5400000" algn="t" rotWithShape="0">
              <a:schemeClr val="bg1">
                <a:lumMod val="85000"/>
                <a:lumOff val="15000"/>
                <a:alpha val="20000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9pPr>
          </a:lstStyle>
          <a:p>
            <a:endParaRPr lang="zh-CN" altLang="en-US" sz="1400"/>
          </a:p>
        </p:txBody>
      </p:sp>
      <p:sp>
        <p:nvSpPr>
          <p:cNvPr id="1048866" name="Rectangle 20_#color_$accent1_$accent1_4-2092&amp;676"/>
          <p:cNvSpPr/>
          <p:nvPr>
            <p:custDataLst>
              <p:tags r:id="rId8"/>
            </p:custDataLst>
          </p:nvPr>
        </p:nvSpPr>
        <p:spPr>
          <a:xfrm>
            <a:off x="6350580" y="2779776"/>
            <a:ext cx="1633100" cy="118872"/>
          </a:xfrm>
          <a:prstGeom prst="rect">
            <a:avLst/>
          </a:prstGeom>
          <a:gradFill>
            <a:gsLst>
              <a:gs pos="0">
                <a:schemeClr val="accent1">
                  <a:alpha val="100000"/>
                </a:schemeClr>
              </a:gs>
              <a:gs pos="100000">
                <a:schemeClr val="accent1">
                  <a:lumMod val="75000"/>
                  <a:alpha val="100000"/>
                </a:schemeClr>
              </a:gs>
            </a:gsLst>
            <a:lin ang="0" scaled="0"/>
          </a:gradFill>
          <a:ln w="25400">
            <a:noFill/>
          </a:ln>
          <a:effectLst/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9pPr>
          </a:lstStyle>
          <a:p>
            <a:endParaRPr lang="zh-CN" altLang="en-US" sz="1400">
              <a:latin typeface="+mj-lt"/>
            </a:endParaRPr>
          </a:p>
        </p:txBody>
      </p:sp>
      <p:sp>
        <p:nvSpPr>
          <p:cNvPr id="1048868" name="序号"/>
          <p:cNvSpPr txBox="1"/>
          <p:nvPr>
            <p:custDataLst>
              <p:tags r:id="rId9"/>
            </p:custDataLst>
          </p:nvPr>
        </p:nvSpPr>
        <p:spPr>
          <a:xfrm>
            <a:off x="6851496" y="2898649"/>
            <a:ext cx="631270" cy="68166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2800" b="1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</a:rPr>
              <a:t>04</a:t>
            </a:r>
            <a:endParaRPr lang="en-US" sz="2800" b="1">
              <a:solidFill>
                <a:schemeClr val="tx1">
                  <a:lumMod val="85000"/>
                  <a:lumOff val="15000"/>
                </a:schemeClr>
              </a:solidFill>
              <a:latin typeface="+mj-lt"/>
              <a:ea typeface="+mj-ea"/>
            </a:endParaRPr>
          </a:p>
        </p:txBody>
      </p:sp>
      <p:sp>
        <p:nvSpPr>
          <p:cNvPr id="1048870" name="项标题"/>
          <p:cNvSpPr txBox="1"/>
          <p:nvPr>
            <p:custDataLst>
              <p:tags r:id="rId10"/>
            </p:custDataLst>
          </p:nvPr>
        </p:nvSpPr>
        <p:spPr>
          <a:xfrm>
            <a:off x="6398933" y="3670598"/>
            <a:ext cx="1536394" cy="1065994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zh-CN" altLang="en-US" sz="2000" spc="300">
                <a:solidFill>
                  <a:schemeClr val="accent1"/>
                </a:solidFill>
                <a:latin typeface="+mj-ea"/>
                <a:ea typeface="+mj-ea"/>
              </a:rPr>
              <a:t>轨道(铁道工程)的设计与施工</a:t>
            </a:r>
            <a:endParaRPr lang="zh-CN" altLang="en-US" sz="2000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8872" name="Rectangle 19_#color_$dk2_4_$dk2_4_#shadow_$dk1-2092&amp;675"/>
          <p:cNvSpPr/>
          <p:nvPr>
            <p:custDataLst>
              <p:tags r:id="rId11"/>
            </p:custDataLst>
          </p:nvPr>
        </p:nvSpPr>
        <p:spPr>
          <a:xfrm>
            <a:off x="2726460" y="2779776"/>
            <a:ext cx="1633100" cy="1956816"/>
          </a:xfrm>
          <a:prstGeom prst="rect">
            <a:avLst/>
          </a:prstGeom>
          <a:gradFill>
            <a:gsLst>
              <a:gs pos="0">
                <a:schemeClr val="bg2">
                  <a:lumMod val="75000"/>
                  <a:lumOff val="25000"/>
                </a:schemeClr>
              </a:gs>
              <a:gs pos="100000">
                <a:schemeClr val="bg2">
                  <a:lumMod val="75000"/>
                  <a:lumOff val="25000"/>
                </a:schemeClr>
              </a:gs>
            </a:gsLst>
            <a:lin ang="0" scaled="0"/>
          </a:gradFill>
          <a:ln>
            <a:noFill/>
          </a:ln>
          <a:effectLst>
            <a:outerShdw blurRad="381000" dist="50800" dir="5400000" algn="t" rotWithShape="0">
              <a:schemeClr val="bg1">
                <a:lumMod val="85000"/>
                <a:lumOff val="15000"/>
                <a:alpha val="20000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9pPr>
          </a:lstStyle>
          <a:p>
            <a:endParaRPr lang="zh-CN" altLang="en-US" sz="1400"/>
          </a:p>
        </p:txBody>
      </p:sp>
      <p:sp>
        <p:nvSpPr>
          <p:cNvPr id="1048874" name="Rectangle 20_#color_$accent1_$accent1_4-2092&amp;676"/>
          <p:cNvSpPr/>
          <p:nvPr>
            <p:custDataLst>
              <p:tags r:id="rId12"/>
            </p:custDataLst>
          </p:nvPr>
        </p:nvSpPr>
        <p:spPr>
          <a:xfrm>
            <a:off x="2726460" y="2779776"/>
            <a:ext cx="1633100" cy="118872"/>
          </a:xfrm>
          <a:prstGeom prst="rect">
            <a:avLst/>
          </a:prstGeom>
          <a:gradFill>
            <a:gsLst>
              <a:gs pos="0">
                <a:schemeClr val="accent1">
                  <a:alpha val="100000"/>
                </a:schemeClr>
              </a:gs>
              <a:gs pos="100000">
                <a:schemeClr val="accent1">
                  <a:lumMod val="75000"/>
                  <a:alpha val="100000"/>
                </a:schemeClr>
              </a:gs>
            </a:gsLst>
            <a:lin ang="0" scaled="0"/>
          </a:gradFill>
          <a:ln w="25400">
            <a:noFill/>
          </a:ln>
          <a:effectLst/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9pPr>
          </a:lstStyle>
          <a:p>
            <a:endParaRPr lang="zh-CN" altLang="en-US" sz="1400">
              <a:latin typeface="+mj-lt"/>
            </a:endParaRPr>
          </a:p>
        </p:txBody>
      </p:sp>
      <p:sp>
        <p:nvSpPr>
          <p:cNvPr id="1048876" name="序号"/>
          <p:cNvSpPr txBox="1"/>
          <p:nvPr>
            <p:custDataLst>
              <p:tags r:id="rId13"/>
            </p:custDataLst>
          </p:nvPr>
        </p:nvSpPr>
        <p:spPr>
          <a:xfrm>
            <a:off x="3227376" y="2898649"/>
            <a:ext cx="631270" cy="68166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2800" b="1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</a:rPr>
              <a:t>02</a:t>
            </a:r>
            <a:endParaRPr lang="en-US" sz="2800" b="1">
              <a:solidFill>
                <a:schemeClr val="tx1">
                  <a:lumMod val="85000"/>
                  <a:lumOff val="15000"/>
                </a:schemeClr>
              </a:solidFill>
              <a:latin typeface="+mj-lt"/>
              <a:ea typeface="+mj-ea"/>
            </a:endParaRPr>
          </a:p>
        </p:txBody>
      </p:sp>
      <p:sp>
        <p:nvSpPr>
          <p:cNvPr id="1048878" name="项标题"/>
          <p:cNvSpPr txBox="1"/>
          <p:nvPr>
            <p:custDataLst>
              <p:tags r:id="rId14"/>
            </p:custDataLst>
          </p:nvPr>
        </p:nvSpPr>
        <p:spPr>
          <a:xfrm>
            <a:off x="2774813" y="3670598"/>
            <a:ext cx="1536394" cy="1065994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zh-CN" altLang="en-US" sz="2000" spc="300">
                <a:solidFill>
                  <a:schemeClr val="accent1"/>
                </a:solidFill>
                <a:latin typeface="+mj-ea"/>
                <a:ea typeface="+mj-ea"/>
              </a:rPr>
              <a:t>轨道(铁道工程)的概述</a:t>
            </a:r>
            <a:endParaRPr lang="zh-CN" altLang="en-US" sz="2000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8880" name="Rectangle 19_#color_$dk2_4_$dk2_4_#shadow_$dk1-2092&amp;675"/>
          <p:cNvSpPr/>
          <p:nvPr>
            <p:custDataLst>
              <p:tags r:id="rId15"/>
            </p:custDataLst>
          </p:nvPr>
        </p:nvSpPr>
        <p:spPr>
          <a:xfrm>
            <a:off x="4538520" y="2779776"/>
            <a:ext cx="1633100" cy="1956816"/>
          </a:xfrm>
          <a:prstGeom prst="rect">
            <a:avLst/>
          </a:prstGeom>
          <a:gradFill>
            <a:gsLst>
              <a:gs pos="0">
                <a:schemeClr val="bg2">
                  <a:lumMod val="75000"/>
                  <a:lumOff val="25000"/>
                </a:schemeClr>
              </a:gs>
              <a:gs pos="100000">
                <a:schemeClr val="bg2">
                  <a:lumMod val="75000"/>
                  <a:lumOff val="25000"/>
                </a:schemeClr>
              </a:gs>
            </a:gsLst>
            <a:lin ang="0" scaled="0"/>
          </a:gradFill>
          <a:ln>
            <a:noFill/>
          </a:ln>
          <a:effectLst>
            <a:outerShdw blurRad="381000" dist="50800" dir="5400000" algn="t" rotWithShape="0">
              <a:schemeClr val="bg1">
                <a:lumMod val="85000"/>
                <a:lumOff val="15000"/>
                <a:alpha val="20000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9pPr>
          </a:lstStyle>
          <a:p>
            <a:endParaRPr lang="zh-CN" altLang="en-US" sz="1400"/>
          </a:p>
        </p:txBody>
      </p:sp>
      <p:sp>
        <p:nvSpPr>
          <p:cNvPr id="1048882" name="Rectangle 20_#color_$accent1_$accent1_4-2092&amp;676"/>
          <p:cNvSpPr/>
          <p:nvPr>
            <p:custDataLst>
              <p:tags r:id="rId16"/>
            </p:custDataLst>
          </p:nvPr>
        </p:nvSpPr>
        <p:spPr>
          <a:xfrm>
            <a:off x="4538520" y="2779776"/>
            <a:ext cx="1633100" cy="118872"/>
          </a:xfrm>
          <a:prstGeom prst="rect">
            <a:avLst/>
          </a:prstGeom>
          <a:gradFill>
            <a:gsLst>
              <a:gs pos="0">
                <a:schemeClr val="accent1">
                  <a:alpha val="100000"/>
                </a:schemeClr>
              </a:gs>
              <a:gs pos="100000">
                <a:schemeClr val="accent1">
                  <a:lumMod val="75000"/>
                  <a:alpha val="100000"/>
                </a:schemeClr>
              </a:gs>
            </a:gsLst>
            <a:lin ang="0" scaled="0"/>
          </a:gradFill>
          <a:ln w="25400">
            <a:noFill/>
          </a:ln>
          <a:effectLst/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9pPr>
          </a:lstStyle>
          <a:p>
            <a:endParaRPr lang="zh-CN" altLang="en-US" sz="1400">
              <a:latin typeface="+mj-lt"/>
            </a:endParaRPr>
          </a:p>
        </p:txBody>
      </p:sp>
      <p:sp>
        <p:nvSpPr>
          <p:cNvPr id="1048884" name="序号"/>
          <p:cNvSpPr txBox="1"/>
          <p:nvPr>
            <p:custDataLst>
              <p:tags r:id="rId17"/>
            </p:custDataLst>
          </p:nvPr>
        </p:nvSpPr>
        <p:spPr>
          <a:xfrm>
            <a:off x="5039436" y="2898649"/>
            <a:ext cx="631270" cy="68166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2800" b="1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</a:rPr>
              <a:t>03</a:t>
            </a:r>
            <a:endParaRPr lang="en-US" sz="2800" b="1">
              <a:solidFill>
                <a:schemeClr val="tx1">
                  <a:lumMod val="85000"/>
                  <a:lumOff val="15000"/>
                </a:schemeClr>
              </a:solidFill>
              <a:latin typeface="+mj-lt"/>
              <a:ea typeface="+mj-ea"/>
            </a:endParaRPr>
          </a:p>
        </p:txBody>
      </p:sp>
      <p:sp>
        <p:nvSpPr>
          <p:cNvPr id="1048886" name="项标题"/>
          <p:cNvSpPr txBox="1"/>
          <p:nvPr>
            <p:custDataLst>
              <p:tags r:id="rId18"/>
            </p:custDataLst>
          </p:nvPr>
        </p:nvSpPr>
        <p:spPr>
          <a:xfrm>
            <a:off x="4586873" y="3670598"/>
            <a:ext cx="1536394" cy="1065994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zh-CN" altLang="en-US" sz="2000" spc="300">
                <a:solidFill>
                  <a:schemeClr val="accent1"/>
                </a:solidFill>
                <a:latin typeface="+mj-ea"/>
                <a:ea typeface="+mj-ea"/>
              </a:rPr>
              <a:t>轨道(铁道工程)的构成要素</a:t>
            </a:r>
            <a:endParaRPr lang="zh-CN" altLang="en-US" sz="2000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8888" name="Rectangle 19_#color_$dk2_4_$dk2_4_#shadow_$dk1-2092&amp;675"/>
          <p:cNvSpPr/>
          <p:nvPr>
            <p:custDataLst>
              <p:tags r:id="rId19"/>
            </p:custDataLst>
          </p:nvPr>
        </p:nvSpPr>
        <p:spPr>
          <a:xfrm>
            <a:off x="8162640" y="2779776"/>
            <a:ext cx="1633100" cy="1956816"/>
          </a:xfrm>
          <a:prstGeom prst="rect">
            <a:avLst/>
          </a:prstGeom>
          <a:gradFill>
            <a:gsLst>
              <a:gs pos="0">
                <a:schemeClr val="bg2">
                  <a:lumMod val="75000"/>
                  <a:lumOff val="25000"/>
                </a:schemeClr>
              </a:gs>
              <a:gs pos="100000">
                <a:schemeClr val="bg2">
                  <a:lumMod val="75000"/>
                  <a:lumOff val="25000"/>
                </a:schemeClr>
              </a:gs>
            </a:gsLst>
            <a:lin ang="0" scaled="0"/>
          </a:gradFill>
          <a:ln>
            <a:noFill/>
          </a:ln>
          <a:effectLst>
            <a:outerShdw blurRad="381000" dist="50800" dir="5400000" algn="t" rotWithShape="0">
              <a:schemeClr val="bg1">
                <a:lumMod val="85000"/>
                <a:lumOff val="15000"/>
                <a:alpha val="20000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9pPr>
          </a:lstStyle>
          <a:p>
            <a:endParaRPr lang="zh-CN" altLang="en-US" sz="1400"/>
          </a:p>
        </p:txBody>
      </p:sp>
      <p:sp>
        <p:nvSpPr>
          <p:cNvPr id="1048890" name="Rectangle 20_#color_$accent1_$accent1_4-2092&amp;676"/>
          <p:cNvSpPr/>
          <p:nvPr>
            <p:custDataLst>
              <p:tags r:id="rId20"/>
            </p:custDataLst>
          </p:nvPr>
        </p:nvSpPr>
        <p:spPr>
          <a:xfrm>
            <a:off x="8162640" y="2779776"/>
            <a:ext cx="1633100" cy="118872"/>
          </a:xfrm>
          <a:prstGeom prst="rect">
            <a:avLst/>
          </a:prstGeom>
          <a:gradFill>
            <a:gsLst>
              <a:gs pos="0">
                <a:schemeClr val="accent1">
                  <a:alpha val="100000"/>
                </a:schemeClr>
              </a:gs>
              <a:gs pos="100000">
                <a:schemeClr val="accent1">
                  <a:lumMod val="75000"/>
                  <a:alpha val="100000"/>
                </a:schemeClr>
              </a:gs>
            </a:gsLst>
            <a:lin ang="0" scaled="0"/>
          </a:gradFill>
          <a:ln w="25400">
            <a:noFill/>
          </a:ln>
          <a:effectLst/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9pPr>
          </a:lstStyle>
          <a:p>
            <a:endParaRPr lang="zh-CN" altLang="en-US" sz="1400">
              <a:latin typeface="+mj-lt"/>
            </a:endParaRPr>
          </a:p>
        </p:txBody>
      </p:sp>
      <p:sp>
        <p:nvSpPr>
          <p:cNvPr id="1048892" name="序号"/>
          <p:cNvSpPr txBox="1"/>
          <p:nvPr>
            <p:custDataLst>
              <p:tags r:id="rId21"/>
            </p:custDataLst>
          </p:nvPr>
        </p:nvSpPr>
        <p:spPr>
          <a:xfrm>
            <a:off x="8663556" y="2898649"/>
            <a:ext cx="631270" cy="68166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2800" b="1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</a:rPr>
              <a:t>05</a:t>
            </a:r>
            <a:endParaRPr lang="en-US" sz="2800" b="1">
              <a:solidFill>
                <a:schemeClr val="tx1">
                  <a:lumMod val="85000"/>
                  <a:lumOff val="15000"/>
                </a:schemeClr>
              </a:solidFill>
              <a:latin typeface="+mj-lt"/>
              <a:ea typeface="+mj-ea"/>
            </a:endParaRPr>
          </a:p>
        </p:txBody>
      </p:sp>
      <p:sp>
        <p:nvSpPr>
          <p:cNvPr id="1048894" name="项标题"/>
          <p:cNvSpPr txBox="1"/>
          <p:nvPr>
            <p:custDataLst>
              <p:tags r:id="rId22"/>
            </p:custDataLst>
          </p:nvPr>
        </p:nvSpPr>
        <p:spPr>
          <a:xfrm>
            <a:off x="8210993" y="3670598"/>
            <a:ext cx="1536394" cy="1065994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zh-CN" altLang="en-US" sz="2000" spc="300">
                <a:solidFill>
                  <a:schemeClr val="accent1"/>
                </a:solidFill>
                <a:latin typeface="+mj-ea"/>
                <a:ea typeface="+mj-ea"/>
              </a:rPr>
              <a:t>轨道(铁道工程)的应用领域</a:t>
            </a:r>
            <a:endParaRPr lang="zh-CN" altLang="en-US" sz="2000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8896" name="Rectangle 19_#color_$dk2_4_$dk2_4_#shadow_$dk1-2092&amp;675"/>
          <p:cNvSpPr/>
          <p:nvPr>
            <p:custDataLst>
              <p:tags r:id="rId23"/>
            </p:custDataLst>
          </p:nvPr>
        </p:nvSpPr>
        <p:spPr>
          <a:xfrm>
            <a:off x="9974700" y="2779776"/>
            <a:ext cx="1633100" cy="1956816"/>
          </a:xfrm>
          <a:prstGeom prst="rect">
            <a:avLst/>
          </a:prstGeom>
          <a:gradFill>
            <a:gsLst>
              <a:gs pos="0">
                <a:schemeClr val="bg2">
                  <a:lumMod val="75000"/>
                  <a:lumOff val="25000"/>
                </a:schemeClr>
              </a:gs>
              <a:gs pos="100000">
                <a:schemeClr val="bg2">
                  <a:lumMod val="75000"/>
                  <a:lumOff val="25000"/>
                </a:schemeClr>
              </a:gs>
            </a:gsLst>
            <a:lin ang="0" scaled="0"/>
          </a:gradFill>
          <a:ln>
            <a:noFill/>
          </a:ln>
          <a:effectLst>
            <a:outerShdw blurRad="381000" dist="50800" dir="5400000" algn="t" rotWithShape="0">
              <a:schemeClr val="bg1">
                <a:lumMod val="85000"/>
                <a:lumOff val="15000"/>
                <a:alpha val="20000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9pPr>
          </a:lstStyle>
          <a:p>
            <a:endParaRPr lang="zh-CN" altLang="en-US" sz="1400"/>
          </a:p>
        </p:txBody>
      </p:sp>
      <p:sp>
        <p:nvSpPr>
          <p:cNvPr id="1048898" name="Rectangle 20_#color_$accent1_$accent1_4-2092&amp;676"/>
          <p:cNvSpPr/>
          <p:nvPr>
            <p:custDataLst>
              <p:tags r:id="rId24"/>
            </p:custDataLst>
          </p:nvPr>
        </p:nvSpPr>
        <p:spPr>
          <a:xfrm>
            <a:off x="9974700" y="2779776"/>
            <a:ext cx="1633100" cy="118872"/>
          </a:xfrm>
          <a:prstGeom prst="rect">
            <a:avLst/>
          </a:prstGeom>
          <a:gradFill>
            <a:gsLst>
              <a:gs pos="0">
                <a:schemeClr val="accent1">
                  <a:alpha val="100000"/>
                </a:schemeClr>
              </a:gs>
              <a:gs pos="100000">
                <a:schemeClr val="accent1">
                  <a:lumMod val="75000"/>
                  <a:alpha val="100000"/>
                </a:schemeClr>
              </a:gs>
            </a:gsLst>
            <a:lin ang="0" scaled="0"/>
          </a:gradFill>
          <a:ln w="25400">
            <a:noFill/>
          </a:ln>
          <a:effectLst/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9pPr>
          </a:lstStyle>
          <a:p>
            <a:endParaRPr lang="zh-CN" altLang="en-US" sz="1400">
              <a:latin typeface="+mj-lt"/>
            </a:endParaRPr>
          </a:p>
        </p:txBody>
      </p:sp>
      <p:sp>
        <p:nvSpPr>
          <p:cNvPr id="1048900" name="序号"/>
          <p:cNvSpPr txBox="1"/>
          <p:nvPr>
            <p:custDataLst>
              <p:tags r:id="rId25"/>
            </p:custDataLst>
          </p:nvPr>
        </p:nvSpPr>
        <p:spPr>
          <a:xfrm>
            <a:off x="10475616" y="2898649"/>
            <a:ext cx="631270" cy="68166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2800" b="1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</a:rPr>
              <a:t>06</a:t>
            </a:r>
            <a:endParaRPr lang="en-US" sz="2800" b="1">
              <a:solidFill>
                <a:schemeClr val="tx1">
                  <a:lumMod val="85000"/>
                  <a:lumOff val="15000"/>
                </a:schemeClr>
              </a:solidFill>
              <a:latin typeface="+mj-lt"/>
              <a:ea typeface="+mj-ea"/>
            </a:endParaRPr>
          </a:p>
        </p:txBody>
      </p:sp>
      <p:sp>
        <p:nvSpPr>
          <p:cNvPr id="1048902" name="项标题"/>
          <p:cNvSpPr txBox="1"/>
          <p:nvPr>
            <p:custDataLst>
              <p:tags r:id="rId26"/>
            </p:custDataLst>
          </p:nvPr>
        </p:nvSpPr>
        <p:spPr>
          <a:xfrm>
            <a:off x="10023053" y="3670598"/>
            <a:ext cx="1536394" cy="1065994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 fontScale="9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zh-CN" altLang="en-US" sz="2000" spc="300">
                <a:solidFill>
                  <a:schemeClr val="accent1"/>
                </a:solidFill>
                <a:latin typeface="+mj-ea"/>
                <a:ea typeface="+mj-ea"/>
              </a:rPr>
              <a:t>轨道(铁道工程)的发展趋势和挑战</a:t>
            </a:r>
            <a:endParaRPr lang="zh-CN" altLang="en-US" sz="2000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</p:spTree>
    <p:custDataLst>
      <p:tags r:id="rId27"/>
    </p:custData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65" name=""/>
        <p:cNvGrpSpPr/>
        <p:nvPr/>
      </p:nvGrpSpPr>
      <p:grpSpPr>
        <a:xfrm>
          <a:off x="0" y="0"/>
          <a:ext cx="0" cy="0"/>
        </a:xfrm>
      </p:grpSpPr>
      <p:sp>
        <p:nvSpPr>
          <p:cNvPr id="1048954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1525524" y="3432480"/>
            <a:ext cx="9144000" cy="2663519"/>
          </a:xfrm>
        </p:spPr>
        <p:txBody>
          <a:bodyPr wrap="square">
            <a:normAutofit/>
          </a:bodyPr>
          <a:lstStyle/>
          <a:p>
            <a:r>
              <a:rPr lang="zh-CN" altLang="en-US"/>
              <a:t>添加章节标题</a:t>
            </a:r>
            <a:endParaRPr lang="zh-CN" altLang="en-US"/>
          </a:p>
        </p:txBody>
      </p:sp>
      <p:sp>
        <p:nvSpPr>
          <p:cNvPr id="1048956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1525524" y="304799"/>
            <a:ext cx="9144000" cy="2758787"/>
          </a:xfrm>
        </p:spPr>
        <p:txBody>
          <a:bodyPr wrap="square">
            <a:normAutofit/>
          </a:bodyPr>
          <a:lstStyle/>
          <a:p>
            <a:r>
              <a:rPr lang="en-US" altLang="zh-CN"/>
              <a:t>01</a:t>
            </a:r>
            <a:endParaRPr lang="en-US" altLang="zh-CN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3" name=""/>
        <p:cNvGrpSpPr/>
        <p:nvPr/>
      </p:nvGrpSpPr>
      <p:grpSpPr>
        <a:xfrm>
          <a:off x="0" y="0"/>
          <a:ext cx="0" cy="0"/>
        </a:xfrm>
      </p:grpSpPr>
      <p:sp>
        <p:nvSpPr>
          <p:cNvPr id="1049016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1525524" y="3432480"/>
            <a:ext cx="9144000" cy="2663519"/>
          </a:xfrm>
        </p:spPr>
        <p:txBody>
          <a:bodyPr wrap="square">
            <a:normAutofit/>
          </a:bodyPr>
          <a:lstStyle/>
          <a:p>
            <a:r>
              <a:rPr lang="zh-CN" altLang="en-US"/>
              <a:t>轨道(铁道工程)的概述</a:t>
            </a:r>
            <a:endParaRPr lang="zh-CN" altLang="en-US"/>
          </a:p>
        </p:txBody>
      </p:sp>
      <p:sp>
        <p:nvSpPr>
          <p:cNvPr id="1049018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1525524" y="304799"/>
            <a:ext cx="9144000" cy="2758787"/>
          </a:xfrm>
        </p:spPr>
        <p:txBody>
          <a:bodyPr wrap="square">
            <a:normAutofit/>
          </a:bodyPr>
          <a:lstStyle/>
          <a:p>
            <a:r>
              <a:rPr lang="en-US" altLang="zh-CN"/>
              <a:t>02</a:t>
            </a:r>
            <a:endParaRPr lang="en-US" altLang="zh-CN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1" name=""/>
        <p:cNvGrpSpPr/>
        <p:nvPr/>
      </p:nvGrpSpPr>
      <p:grpSpPr>
        <a:xfrm>
          <a:off x="0" y="0"/>
          <a:ext cx="0" cy="0"/>
        </a:xfrm>
      </p:grpSpPr>
      <p:sp>
        <p:nvSpPr>
          <p:cNvPr id="104907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轨道的定义和作用</a:t>
            </a:r>
            <a:endParaRPr lang="zh-CN" altLang="en-US"/>
          </a:p>
        </p:txBody>
      </p:sp>
      <p:sp>
        <p:nvSpPr>
          <p:cNvPr id="1049080" name="矩形 15"/>
          <p:cNvSpPr/>
          <p:nvPr>
            <p:custDataLst>
              <p:tags r:id="rId2"/>
            </p:custDataLst>
          </p:nvPr>
        </p:nvSpPr>
        <p:spPr>
          <a:xfrm>
            <a:off x="948119" y="2316861"/>
            <a:ext cx="10300342" cy="905688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轨道的定义：轨道是铁路运输系统中的重要组成部分，用于引导列车运行，承受列车荷载，并保持列车的稳定运行。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2" name="任意多边形 17"/>
          <p:cNvSpPr/>
          <p:nvPr>
            <p:custDataLst>
              <p:tags r:id="rId3"/>
            </p:custDataLst>
          </p:nvPr>
        </p:nvSpPr>
        <p:spPr>
          <a:xfrm flipV="1">
            <a:off x="838200" y="2203507"/>
            <a:ext cx="1842291" cy="346932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84" name="任意多边形 18"/>
          <p:cNvSpPr/>
          <p:nvPr>
            <p:custDataLst>
              <p:tags r:id="rId4"/>
            </p:custDataLst>
          </p:nvPr>
        </p:nvSpPr>
        <p:spPr>
          <a:xfrm flipH="1">
            <a:off x="9512654" y="2990116"/>
            <a:ext cx="1842291" cy="346932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86" name="矩形 27"/>
          <p:cNvSpPr/>
          <p:nvPr>
            <p:custDataLst>
              <p:tags r:id="rId5"/>
            </p:custDataLst>
          </p:nvPr>
        </p:nvSpPr>
        <p:spPr>
          <a:xfrm>
            <a:off x="948119" y="4319451"/>
            <a:ext cx="10300342" cy="905688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轨道的作用：轨道的作用主要包括引导列车运行、承受列车荷载、保持列车的稳定运行、提高列车运行速度和安全性等。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8" name="任意多边形 29"/>
          <p:cNvSpPr/>
          <p:nvPr>
            <p:custDataLst>
              <p:tags r:id="rId6"/>
            </p:custDataLst>
          </p:nvPr>
        </p:nvSpPr>
        <p:spPr>
          <a:xfrm flipV="1">
            <a:off x="838200" y="4206097"/>
            <a:ext cx="1842291" cy="346932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90" name="任意多边形 30"/>
          <p:cNvSpPr/>
          <p:nvPr>
            <p:custDataLst>
              <p:tags r:id="rId7"/>
            </p:custDataLst>
          </p:nvPr>
        </p:nvSpPr>
        <p:spPr>
          <a:xfrm flipH="1">
            <a:off x="9512654" y="4992706"/>
            <a:ext cx="1842291" cy="346932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9" name=""/>
        <p:cNvGrpSpPr/>
        <p:nvPr/>
      </p:nvGrpSpPr>
      <p:grpSpPr>
        <a:xfrm>
          <a:off x="0" y="0"/>
          <a:ext cx="0" cy="0"/>
        </a:xfrm>
      </p:grpSpPr>
      <p:sp>
        <p:nvSpPr>
          <p:cNvPr id="104913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铁道工程的概念和分类</a:t>
            </a:r>
            <a:endParaRPr lang="zh-CN" altLang="en-US"/>
          </a:p>
        </p:txBody>
      </p:sp>
      <p:sp>
        <p:nvSpPr>
          <p:cNvPr id="1049132" name="矩形 3"/>
          <p:cNvSpPr/>
          <p:nvPr>
            <p:custDataLst>
              <p:tags r:id="rId2"/>
            </p:custDataLst>
          </p:nvPr>
        </p:nvSpPr>
        <p:spPr>
          <a:xfrm>
            <a:off x="1564041" y="1364400"/>
            <a:ext cx="9598208" cy="1055296"/>
          </a:xfrm>
          <a:prstGeom prst="rect">
            <a:avLst/>
          </a:prstGeom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34" name="矩形 13"/>
          <p:cNvSpPr/>
          <p:nvPr>
            <p:custDataLst>
              <p:tags r:id="rId3"/>
            </p:custDataLst>
          </p:nvPr>
        </p:nvSpPr>
        <p:spPr>
          <a:xfrm>
            <a:off x="1029812" y="1364400"/>
            <a:ext cx="260300" cy="1055296"/>
          </a:xfrm>
          <a:prstGeom prst="rect">
            <a:avLst/>
          </a:pr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36" name="文本框 4"/>
          <p:cNvSpPr txBox="1"/>
          <p:nvPr>
            <p:custDataLst>
              <p:tags r:id="rId4"/>
            </p:custDataLst>
          </p:nvPr>
        </p:nvSpPr>
        <p:spPr>
          <a:xfrm>
            <a:off x="1838861" y="1455579"/>
            <a:ext cx="9183796" cy="8729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铁道工程：指铁路线路、桥梁、隧道、车站等基础设施的建设和维护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8" name="矩形 39"/>
          <p:cNvSpPr/>
          <p:nvPr>
            <p:custDataLst>
              <p:tags r:id="rId5"/>
            </p:custDataLst>
          </p:nvPr>
        </p:nvSpPr>
        <p:spPr>
          <a:xfrm>
            <a:off x="1564041" y="2617142"/>
            <a:ext cx="9598208" cy="1055296"/>
          </a:xfrm>
          <a:prstGeom prst="rect">
            <a:avLst/>
          </a:prstGeom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40" name="矩形 5"/>
          <p:cNvSpPr/>
          <p:nvPr>
            <p:custDataLst>
              <p:tags r:id="rId6"/>
            </p:custDataLst>
          </p:nvPr>
        </p:nvSpPr>
        <p:spPr>
          <a:xfrm>
            <a:off x="1029812" y="2617142"/>
            <a:ext cx="260300" cy="1055296"/>
          </a:xfrm>
          <a:prstGeom prst="rect">
            <a:avLst/>
          </a:prstGeom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42" name="文本框 41"/>
          <p:cNvSpPr txBox="1"/>
          <p:nvPr>
            <p:custDataLst>
              <p:tags r:id="rId7"/>
            </p:custDataLst>
          </p:nvPr>
        </p:nvSpPr>
        <p:spPr>
          <a:xfrm>
            <a:off x="1838861" y="2708320"/>
            <a:ext cx="9183796" cy="8729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轨道类型：包括有砟轨道、无砟轨道、高架轨道等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4" name="矩形 12"/>
          <p:cNvSpPr/>
          <p:nvPr>
            <p:custDataLst>
              <p:tags r:id="rId8"/>
            </p:custDataLst>
          </p:nvPr>
        </p:nvSpPr>
        <p:spPr>
          <a:xfrm>
            <a:off x="1564041" y="3869884"/>
            <a:ext cx="9598208" cy="1055296"/>
          </a:xfrm>
          <a:prstGeom prst="rect">
            <a:avLst/>
          </a:prstGeom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46" name="矩形 17"/>
          <p:cNvSpPr/>
          <p:nvPr>
            <p:custDataLst>
              <p:tags r:id="rId9"/>
            </p:custDataLst>
          </p:nvPr>
        </p:nvSpPr>
        <p:spPr>
          <a:xfrm>
            <a:off x="1029812" y="3869884"/>
            <a:ext cx="260300" cy="1055296"/>
          </a:xfrm>
          <a:prstGeom prst="rect">
            <a:avLst/>
          </a:prstGeom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48" name="文本框 19"/>
          <p:cNvSpPr txBox="1"/>
          <p:nvPr>
            <p:custDataLst>
              <p:tags r:id="rId10"/>
            </p:custDataLst>
          </p:nvPr>
        </p:nvSpPr>
        <p:spPr>
          <a:xfrm>
            <a:off x="1838861" y="3961062"/>
            <a:ext cx="9183796" cy="8729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轨道结构：包括钢轨、轨枕、道床、路基等组成部分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0" name="矩形 49"/>
          <p:cNvSpPr/>
          <p:nvPr>
            <p:custDataLst>
              <p:tags r:id="rId11"/>
            </p:custDataLst>
          </p:nvPr>
        </p:nvSpPr>
        <p:spPr>
          <a:xfrm>
            <a:off x="1564041" y="5121984"/>
            <a:ext cx="9598208" cy="1055296"/>
          </a:xfrm>
          <a:prstGeom prst="rect">
            <a:avLst/>
          </a:prstGeom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52" name="矩形 26"/>
          <p:cNvSpPr/>
          <p:nvPr>
            <p:custDataLst>
              <p:tags r:id="rId12"/>
            </p:custDataLst>
          </p:nvPr>
        </p:nvSpPr>
        <p:spPr>
          <a:xfrm>
            <a:off x="1029812" y="5121984"/>
            <a:ext cx="260300" cy="1055296"/>
          </a:xfrm>
          <a:prstGeom prst="rect">
            <a:avLst/>
          </a:prstGeom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54" name="文本框 27"/>
          <p:cNvSpPr txBox="1"/>
          <p:nvPr>
            <p:custDataLst>
              <p:tags r:id="rId13"/>
            </p:custDataLst>
          </p:nvPr>
        </p:nvSpPr>
        <p:spPr>
          <a:xfrm>
            <a:off x="1838861" y="5213162"/>
            <a:ext cx="9183796" cy="8729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轨道功能：实现列车的安全、稳定、高效运行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97" name=""/>
        <p:cNvGrpSpPr/>
        <p:nvPr/>
      </p:nvGrpSpPr>
      <p:grpSpPr>
        <a:xfrm>
          <a:off x="0" y="0"/>
          <a:ext cx="0" cy="0"/>
        </a:xfrm>
      </p:grpSpPr>
      <p:sp>
        <p:nvSpPr>
          <p:cNvPr id="1049194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轨道(铁道工程)的发展历程</a:t>
            </a:r>
            <a:endParaRPr lang="zh-CN" altLang="en-US"/>
          </a:p>
        </p:txBody>
      </p:sp>
      <p:sp>
        <p:nvSpPr>
          <p:cNvPr id="1049196" name="矩形 3"/>
          <p:cNvSpPr/>
          <p:nvPr>
            <p:custDataLst>
              <p:tags r:id="rId2"/>
            </p:custDataLst>
          </p:nvPr>
        </p:nvSpPr>
        <p:spPr>
          <a:xfrm>
            <a:off x="1187449" y="1762817"/>
            <a:ext cx="4714719" cy="1190244"/>
          </a:xfrm>
          <a:prstGeom prst="rect">
            <a:avLst/>
          </a:prstGeom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98" name="矩形 13"/>
          <p:cNvSpPr/>
          <p:nvPr>
            <p:custDataLst>
              <p:tags r:id="rId3"/>
            </p:custDataLst>
          </p:nvPr>
        </p:nvSpPr>
        <p:spPr>
          <a:xfrm>
            <a:off x="838200" y="1762817"/>
            <a:ext cx="170321" cy="1190244"/>
          </a:xfrm>
          <a:prstGeom prst="rect">
            <a:avLst/>
          </a:pr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00" name="文本框 4"/>
          <p:cNvSpPr txBox="1"/>
          <p:nvPr>
            <p:custDataLst>
              <p:tags r:id="rId4"/>
            </p:custDataLst>
          </p:nvPr>
        </p:nvSpPr>
        <p:spPr>
          <a:xfrm>
            <a:off x="1367608" y="1865501"/>
            <a:ext cx="4428558" cy="98462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 fontScale="9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18世纪末：英国发明家乔治·斯蒂芬森发明蒸汽机车，标志着铁路时代的开始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2" name="矩形 39"/>
          <p:cNvSpPr/>
          <p:nvPr>
            <p:custDataLst>
              <p:tags r:id="rId5"/>
            </p:custDataLst>
          </p:nvPr>
        </p:nvSpPr>
        <p:spPr>
          <a:xfrm>
            <a:off x="1187449" y="3175801"/>
            <a:ext cx="4714719" cy="1190244"/>
          </a:xfrm>
          <a:prstGeom prst="rect">
            <a:avLst/>
          </a:prstGeom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04" name="矩形 5"/>
          <p:cNvSpPr/>
          <p:nvPr>
            <p:custDataLst>
              <p:tags r:id="rId6"/>
            </p:custDataLst>
          </p:nvPr>
        </p:nvSpPr>
        <p:spPr>
          <a:xfrm>
            <a:off x="838200" y="3175801"/>
            <a:ext cx="170321" cy="1190244"/>
          </a:xfrm>
          <a:prstGeom prst="rect">
            <a:avLst/>
          </a:prstGeom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06" name="文本框 41"/>
          <p:cNvSpPr txBox="1"/>
          <p:nvPr>
            <p:custDataLst>
              <p:tags r:id="rId7"/>
            </p:custDataLst>
          </p:nvPr>
        </p:nvSpPr>
        <p:spPr>
          <a:xfrm>
            <a:off x="1367608" y="3278485"/>
            <a:ext cx="4428558" cy="98462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16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19世纪初：英国、美国、法国等国家开始大规模修建铁路</a:t>
            </a:r>
            <a:endParaRPr lang="zh-CN" altLang="en-US" sz="16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8" name="矩形 12"/>
          <p:cNvSpPr/>
          <p:nvPr>
            <p:custDataLst>
              <p:tags r:id="rId8"/>
            </p:custDataLst>
          </p:nvPr>
        </p:nvSpPr>
        <p:spPr>
          <a:xfrm>
            <a:off x="1187449" y="4588784"/>
            <a:ext cx="4714719" cy="1190244"/>
          </a:xfrm>
          <a:prstGeom prst="rect">
            <a:avLst/>
          </a:prstGeom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10" name="矩形 17"/>
          <p:cNvSpPr/>
          <p:nvPr>
            <p:custDataLst>
              <p:tags r:id="rId9"/>
            </p:custDataLst>
          </p:nvPr>
        </p:nvSpPr>
        <p:spPr>
          <a:xfrm>
            <a:off x="838200" y="4588784"/>
            <a:ext cx="170321" cy="1190244"/>
          </a:xfrm>
          <a:prstGeom prst="rect">
            <a:avLst/>
          </a:prstGeom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12" name="文本框 19"/>
          <p:cNvSpPr txBox="1"/>
          <p:nvPr>
            <p:custDataLst>
              <p:tags r:id="rId10"/>
            </p:custDataLst>
          </p:nvPr>
        </p:nvSpPr>
        <p:spPr>
          <a:xfrm>
            <a:off x="1367608" y="4691469"/>
            <a:ext cx="4428558" cy="98462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16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19世纪中叶：铁路技术逐渐成熟，开始向全球推广</a:t>
            </a:r>
            <a:endParaRPr lang="zh-CN" altLang="en-US" sz="16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4" name="矩形 49"/>
          <p:cNvSpPr/>
          <p:nvPr>
            <p:custDataLst>
              <p:tags r:id="rId11"/>
            </p:custDataLst>
          </p:nvPr>
        </p:nvSpPr>
        <p:spPr>
          <a:xfrm>
            <a:off x="6638935" y="1762817"/>
            <a:ext cx="4714719" cy="1190244"/>
          </a:xfrm>
          <a:prstGeom prst="rect">
            <a:avLst/>
          </a:prstGeom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16" name="矩形 26"/>
          <p:cNvSpPr/>
          <p:nvPr>
            <p:custDataLst>
              <p:tags r:id="rId12"/>
            </p:custDataLst>
          </p:nvPr>
        </p:nvSpPr>
        <p:spPr>
          <a:xfrm>
            <a:off x="6289686" y="1762817"/>
            <a:ext cx="170321" cy="1190244"/>
          </a:xfrm>
          <a:prstGeom prst="rect">
            <a:avLst/>
          </a:prstGeom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18" name="文本框 27"/>
          <p:cNvSpPr txBox="1"/>
          <p:nvPr>
            <p:custDataLst>
              <p:tags r:id="rId13"/>
            </p:custDataLst>
          </p:nvPr>
        </p:nvSpPr>
        <p:spPr>
          <a:xfrm>
            <a:off x="6819094" y="1865501"/>
            <a:ext cx="4428558" cy="98462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16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20世纪初：电力机车和内燃机车相继问世，提高了铁路运输效率</a:t>
            </a:r>
            <a:endParaRPr lang="zh-CN" altLang="en-US" sz="16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0" name="矩形 64"/>
          <p:cNvSpPr/>
          <p:nvPr>
            <p:custDataLst>
              <p:tags r:id="rId14"/>
            </p:custDataLst>
          </p:nvPr>
        </p:nvSpPr>
        <p:spPr>
          <a:xfrm>
            <a:off x="6638935" y="3175801"/>
            <a:ext cx="4714719" cy="1190244"/>
          </a:xfrm>
          <a:prstGeom prst="rect">
            <a:avLst/>
          </a:prstGeom>
          <a:solidFill>
            <a:schemeClr val="accent5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22" name="矩形 65"/>
          <p:cNvSpPr/>
          <p:nvPr>
            <p:custDataLst>
              <p:tags r:id="rId15"/>
            </p:custDataLst>
          </p:nvPr>
        </p:nvSpPr>
        <p:spPr>
          <a:xfrm>
            <a:off x="6289686" y="3175801"/>
            <a:ext cx="170321" cy="1190244"/>
          </a:xfrm>
          <a:prstGeom prst="rect">
            <a:avLst/>
          </a:prstGeom>
          <a:solidFill>
            <a:schemeClr val="accent5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24" name="文本框 66"/>
          <p:cNvSpPr txBox="1"/>
          <p:nvPr>
            <p:custDataLst>
              <p:tags r:id="rId16"/>
            </p:custDataLst>
          </p:nvPr>
        </p:nvSpPr>
        <p:spPr>
          <a:xfrm>
            <a:off x="6819094" y="3278485"/>
            <a:ext cx="4428558" cy="98462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16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20世纪中叶：高速铁路开始出现，如日本的新干线和法国的TGV</a:t>
            </a:r>
            <a:endParaRPr lang="zh-CN" altLang="en-US" sz="16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6" name="矩形 67"/>
          <p:cNvSpPr/>
          <p:nvPr>
            <p:custDataLst>
              <p:tags r:id="rId17"/>
            </p:custDataLst>
          </p:nvPr>
        </p:nvSpPr>
        <p:spPr>
          <a:xfrm>
            <a:off x="6638935" y="4588784"/>
            <a:ext cx="4714719" cy="1190244"/>
          </a:xfrm>
          <a:prstGeom prst="rect">
            <a:avLst/>
          </a:prstGeom>
          <a:solidFill>
            <a:schemeClr val="accent6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28" name="矩形 68"/>
          <p:cNvSpPr/>
          <p:nvPr>
            <p:custDataLst>
              <p:tags r:id="rId18"/>
            </p:custDataLst>
          </p:nvPr>
        </p:nvSpPr>
        <p:spPr>
          <a:xfrm>
            <a:off x="6289686" y="4588784"/>
            <a:ext cx="170321" cy="1190244"/>
          </a:xfrm>
          <a:prstGeom prst="rect">
            <a:avLst/>
          </a:prstGeom>
          <a:solidFill>
            <a:schemeClr val="accent6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30" name="文本框 69"/>
          <p:cNvSpPr txBox="1"/>
          <p:nvPr>
            <p:custDataLst>
              <p:tags r:id="rId19"/>
            </p:custDataLst>
          </p:nvPr>
        </p:nvSpPr>
        <p:spPr>
          <a:xfrm>
            <a:off x="6819094" y="4691469"/>
            <a:ext cx="4428558" cy="98462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16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21世纪初：中国高铁快速发展，成为全球高铁技术的领先者之一</a:t>
            </a:r>
            <a:endParaRPr lang="zh-CN" altLang="en-US" sz="16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5" name=""/>
        <p:cNvGrpSpPr/>
        <p:nvPr/>
      </p:nvGrpSpPr>
      <p:grpSpPr>
        <a:xfrm>
          <a:off x="0" y="0"/>
          <a:ext cx="0" cy="0"/>
        </a:xfrm>
      </p:grpSpPr>
      <p:sp>
        <p:nvSpPr>
          <p:cNvPr id="1049270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1525524" y="3432480"/>
            <a:ext cx="9144000" cy="2663519"/>
          </a:xfrm>
        </p:spPr>
        <p:txBody>
          <a:bodyPr wrap="square">
            <a:normAutofit/>
          </a:bodyPr>
          <a:lstStyle/>
          <a:p>
            <a:r>
              <a:rPr lang="zh-CN" altLang="en-US"/>
              <a:t>轨道(铁道工程)的构成要素</a:t>
            </a:r>
            <a:endParaRPr lang="zh-CN" altLang="en-US"/>
          </a:p>
        </p:txBody>
      </p:sp>
      <p:sp>
        <p:nvSpPr>
          <p:cNvPr id="1049272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1525524" y="304799"/>
            <a:ext cx="9144000" cy="2758787"/>
          </a:xfrm>
        </p:spPr>
        <p:txBody>
          <a:bodyPr wrap="square">
            <a:normAutofit/>
          </a:bodyPr>
          <a:lstStyle/>
          <a:p>
            <a:r>
              <a:rPr lang="en-US" altLang="zh-CN"/>
              <a:t>03</a:t>
            </a:r>
            <a:endParaRPr lang="en-US" altLang="zh-CN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13" name=""/>
        <p:cNvGrpSpPr/>
        <p:nvPr/>
      </p:nvGrpSpPr>
      <p:grpSpPr>
        <a:xfrm>
          <a:off x="0" y="0"/>
          <a:ext cx="0" cy="0"/>
        </a:xfrm>
      </p:grpSpPr>
      <p:sp>
        <p:nvSpPr>
          <p:cNvPr id="104933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轨道的组成</a:t>
            </a:r>
            <a:endParaRPr lang="zh-CN" altLang="en-US"/>
          </a:p>
        </p:txBody>
      </p:sp>
      <p:sp>
        <p:nvSpPr>
          <p:cNvPr id="1049334" name="对角圆角矩形 52"/>
          <p:cNvSpPr/>
          <p:nvPr>
            <p:custDataLst>
              <p:tags r:id="rId2"/>
            </p:custDataLst>
          </p:nvPr>
        </p:nvSpPr>
        <p:spPr>
          <a:xfrm>
            <a:off x="838200" y="1554408"/>
            <a:ext cx="5036170" cy="1226602"/>
          </a:xfrm>
          <a:prstGeom prst="round2DiagRect">
            <a:avLst>
              <a:gd name="adj1" fmla="val 18403"/>
              <a:gd name="adj2" fmla="val 15999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336" name="对角圆角矩形 53"/>
          <p:cNvSpPr/>
          <p:nvPr>
            <p:custDataLst>
              <p:tags r:id="rId3"/>
            </p:custDataLst>
          </p:nvPr>
        </p:nvSpPr>
        <p:spPr>
          <a:xfrm>
            <a:off x="838200" y="1427203"/>
            <a:ext cx="504050" cy="480974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blurRad="165100" dist="25400" dir="2700000" sx="102000" sy="102000" algn="tl" rotWithShape="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338" name="直角三角形 54"/>
          <p:cNvSpPr/>
          <p:nvPr>
            <p:custDataLst>
              <p:tags r:id="rId4"/>
            </p:custDataLst>
          </p:nvPr>
        </p:nvSpPr>
        <p:spPr>
          <a:xfrm>
            <a:off x="1342589" y="1427836"/>
            <a:ext cx="75943" cy="126572"/>
          </a:xfrm>
          <a:prstGeom prst="rtTriangl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340" name="文本框 56"/>
          <p:cNvSpPr txBox="1"/>
          <p:nvPr>
            <p:custDataLst>
              <p:tags r:id="rId5"/>
            </p:custDataLst>
          </p:nvPr>
        </p:nvSpPr>
        <p:spPr>
          <a:xfrm>
            <a:off x="1375498" y="1605670"/>
            <a:ext cx="4302327" cy="1112379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轨道：包括钢轨、轨枕、道床等部分</a:t>
            </a:r>
            <a:endParaRPr lang="zh-CN" alt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2" name="对角圆角矩形 9"/>
          <p:cNvSpPr/>
          <p:nvPr>
            <p:custDataLst>
              <p:tags r:id="rId6"/>
            </p:custDataLst>
          </p:nvPr>
        </p:nvSpPr>
        <p:spPr>
          <a:xfrm>
            <a:off x="6317501" y="1554408"/>
            <a:ext cx="5036170" cy="1226602"/>
          </a:xfrm>
          <a:prstGeom prst="round2DiagRect">
            <a:avLst>
              <a:gd name="adj1" fmla="val 18419"/>
              <a:gd name="adj2" fmla="val 14126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344" name="对角圆角矩形 10"/>
          <p:cNvSpPr/>
          <p:nvPr>
            <p:custDataLst>
              <p:tags r:id="rId7"/>
            </p:custDataLst>
          </p:nvPr>
        </p:nvSpPr>
        <p:spPr>
          <a:xfrm>
            <a:off x="6317501" y="1427203"/>
            <a:ext cx="504050" cy="480974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blurRad="165100" dist="25400" dir="2700000" sx="102000" sy="102000" algn="tl" rotWithShape="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346" name="直角三角形 11"/>
          <p:cNvSpPr/>
          <p:nvPr>
            <p:custDataLst>
              <p:tags r:id="rId8"/>
            </p:custDataLst>
          </p:nvPr>
        </p:nvSpPr>
        <p:spPr>
          <a:xfrm>
            <a:off x="6821257" y="1427836"/>
            <a:ext cx="75943" cy="126572"/>
          </a:xfrm>
          <a:prstGeom prst="rtTriangle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348" name="文本框 12"/>
          <p:cNvSpPr txBox="1"/>
          <p:nvPr>
            <p:custDataLst>
              <p:tags r:id="rId9"/>
            </p:custDataLst>
          </p:nvPr>
        </p:nvSpPr>
        <p:spPr>
          <a:xfrm>
            <a:off x="6854166" y="1611998"/>
            <a:ext cx="4302327" cy="1112379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道床：用于支撑轨枕，保持轨道的稳定和正确位置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0" name="对角圆角矩形 5"/>
          <p:cNvSpPr/>
          <p:nvPr>
            <p:custDataLst>
              <p:tags r:id="rId10"/>
            </p:custDataLst>
          </p:nvPr>
        </p:nvSpPr>
        <p:spPr>
          <a:xfrm>
            <a:off x="838200" y="3221361"/>
            <a:ext cx="5036170" cy="1226602"/>
          </a:xfrm>
          <a:prstGeom prst="round2DiagRect">
            <a:avLst>
              <a:gd name="adj1" fmla="val 15411"/>
              <a:gd name="adj2" fmla="val 15070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352" name="对角圆角矩形 6"/>
          <p:cNvSpPr/>
          <p:nvPr>
            <p:custDataLst>
              <p:tags r:id="rId11"/>
            </p:custDataLst>
          </p:nvPr>
        </p:nvSpPr>
        <p:spPr>
          <a:xfrm>
            <a:off x="838200" y="3094156"/>
            <a:ext cx="504050" cy="480974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blurRad="165100" dist="25400" dir="2700000" sx="102000" sy="102000" algn="tl" rotWithShape="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354" name="直角三角形 7"/>
          <p:cNvSpPr/>
          <p:nvPr>
            <p:custDataLst>
              <p:tags r:id="rId12"/>
            </p:custDataLst>
          </p:nvPr>
        </p:nvSpPr>
        <p:spPr>
          <a:xfrm>
            <a:off x="1342589" y="3094789"/>
            <a:ext cx="75943" cy="126572"/>
          </a:xfrm>
          <a:prstGeom prst="rtTriangl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356" name="文本框 8"/>
          <p:cNvSpPr txBox="1"/>
          <p:nvPr>
            <p:custDataLst>
              <p:tags r:id="rId13"/>
            </p:custDataLst>
          </p:nvPr>
        </p:nvSpPr>
        <p:spPr>
          <a:xfrm>
            <a:off x="1375498" y="3278951"/>
            <a:ext cx="4302327" cy="1112379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钢轨：用于承载列车重量，传递动力和制动力</a:t>
            </a:r>
            <a:endParaRPr lang="zh-CN" alt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8" name="对角圆角矩形 14"/>
          <p:cNvSpPr/>
          <p:nvPr>
            <p:custDataLst>
              <p:tags r:id="rId14"/>
            </p:custDataLst>
          </p:nvPr>
        </p:nvSpPr>
        <p:spPr>
          <a:xfrm>
            <a:off x="6317501" y="3221361"/>
            <a:ext cx="5036170" cy="1226602"/>
          </a:xfrm>
          <a:prstGeom prst="round2DiagRect">
            <a:avLst>
              <a:gd name="adj1" fmla="val 14446"/>
              <a:gd name="adj2" fmla="val 16035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360" name="对角圆角矩形 18"/>
          <p:cNvSpPr/>
          <p:nvPr>
            <p:custDataLst>
              <p:tags r:id="rId15"/>
            </p:custDataLst>
          </p:nvPr>
        </p:nvSpPr>
        <p:spPr>
          <a:xfrm>
            <a:off x="6317501" y="3094156"/>
            <a:ext cx="504050" cy="480974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5"/>
          </a:solidFill>
          <a:ln>
            <a:noFill/>
          </a:ln>
          <a:effectLst>
            <a:outerShdw blurRad="165100" dist="25400" dir="2700000" sx="102000" sy="102000" algn="tl" rotWithShape="0">
              <a:schemeClr val="accent5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362" name="直角三角形 19"/>
          <p:cNvSpPr/>
          <p:nvPr>
            <p:custDataLst>
              <p:tags r:id="rId16"/>
            </p:custDataLst>
          </p:nvPr>
        </p:nvSpPr>
        <p:spPr>
          <a:xfrm>
            <a:off x="6821257" y="3094789"/>
            <a:ext cx="75943" cy="126572"/>
          </a:xfrm>
          <a:prstGeom prst="rtTriangl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364" name="文本框 20"/>
          <p:cNvSpPr txBox="1"/>
          <p:nvPr>
            <p:custDataLst>
              <p:tags r:id="rId17"/>
            </p:custDataLst>
          </p:nvPr>
        </p:nvSpPr>
        <p:spPr>
          <a:xfrm>
            <a:off x="6854166" y="3278951"/>
            <a:ext cx="4302327" cy="1112379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轨道连接件：用于连接轨道各部分，保持轨道的完整性和稳定性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6" name="对角圆角矩形 15"/>
          <p:cNvSpPr/>
          <p:nvPr>
            <p:custDataLst>
              <p:tags r:id="rId18"/>
            </p:custDataLst>
          </p:nvPr>
        </p:nvSpPr>
        <p:spPr>
          <a:xfrm>
            <a:off x="838200" y="4888314"/>
            <a:ext cx="5036170" cy="1226602"/>
          </a:xfrm>
          <a:prstGeom prst="round2DiagRect">
            <a:avLst>
              <a:gd name="adj1" fmla="val 16339"/>
              <a:gd name="adj2" fmla="val 1703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368" name="对角圆角矩形 16"/>
          <p:cNvSpPr/>
          <p:nvPr>
            <p:custDataLst>
              <p:tags r:id="rId19"/>
            </p:custDataLst>
          </p:nvPr>
        </p:nvSpPr>
        <p:spPr>
          <a:xfrm>
            <a:off x="838200" y="4760476"/>
            <a:ext cx="504050" cy="480974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blurRad="165100" dist="25400" dir="2700000" sx="102000" sy="102000" algn="tl" rotWithShape="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370" name="直角三角形 17"/>
          <p:cNvSpPr/>
          <p:nvPr>
            <p:custDataLst>
              <p:tags r:id="rId20"/>
            </p:custDataLst>
          </p:nvPr>
        </p:nvSpPr>
        <p:spPr>
          <a:xfrm>
            <a:off x="1342589" y="4756679"/>
            <a:ext cx="75943" cy="126572"/>
          </a:xfrm>
          <a:prstGeom prst="rtTriangle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372" name="文本框 27"/>
          <p:cNvSpPr txBox="1"/>
          <p:nvPr>
            <p:custDataLst>
              <p:tags r:id="rId21"/>
            </p:custDataLst>
          </p:nvPr>
        </p:nvSpPr>
        <p:spPr>
          <a:xfrm>
            <a:off x="1375498" y="4945904"/>
            <a:ext cx="4302327" cy="1112379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轨枕：用于支撑钢轨，保持轨道的稳定和正确位置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4" name="对角圆角矩形 22"/>
          <p:cNvSpPr/>
          <p:nvPr>
            <p:custDataLst>
              <p:tags r:id="rId22"/>
            </p:custDataLst>
          </p:nvPr>
        </p:nvSpPr>
        <p:spPr>
          <a:xfrm>
            <a:off x="6317501" y="4888314"/>
            <a:ext cx="5036170" cy="1226602"/>
          </a:xfrm>
          <a:prstGeom prst="round2DiagRect">
            <a:avLst>
              <a:gd name="adj1" fmla="val 13517"/>
              <a:gd name="adj2" fmla="val 16035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376" name="对角圆角矩形 23"/>
          <p:cNvSpPr/>
          <p:nvPr>
            <p:custDataLst>
              <p:tags r:id="rId23"/>
            </p:custDataLst>
          </p:nvPr>
        </p:nvSpPr>
        <p:spPr>
          <a:xfrm>
            <a:off x="6317501" y="4760476"/>
            <a:ext cx="504050" cy="480974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6"/>
          </a:solidFill>
          <a:ln>
            <a:noFill/>
          </a:ln>
          <a:effectLst>
            <a:outerShdw blurRad="165100" dist="25400" dir="2700000" sx="102000" sy="102000" algn="tl" rotWithShape="0">
              <a:schemeClr val="accent6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378" name="直角三角形 24"/>
          <p:cNvSpPr/>
          <p:nvPr>
            <p:custDataLst>
              <p:tags r:id="rId24"/>
            </p:custDataLst>
          </p:nvPr>
        </p:nvSpPr>
        <p:spPr>
          <a:xfrm>
            <a:off x="6821257" y="4756679"/>
            <a:ext cx="75943" cy="126572"/>
          </a:xfrm>
          <a:prstGeom prst="rtTriangle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380" name="文本框 25"/>
          <p:cNvSpPr txBox="1"/>
          <p:nvPr>
            <p:custDataLst>
              <p:tags r:id="rId25"/>
            </p:custDataLst>
          </p:nvPr>
        </p:nvSpPr>
        <p:spPr>
          <a:xfrm>
            <a:off x="6854166" y="4945904"/>
            <a:ext cx="4302327" cy="1112379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轨道信号系统：用于控制列车运行，保证列车安全行驶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1" name=""/>
        <p:cNvGrpSpPr/>
        <p:nvPr/>
      </p:nvGrpSpPr>
      <p:grpSpPr>
        <a:xfrm>
          <a:off x="0" y="0"/>
          <a:ext cx="0" cy="0"/>
        </a:xfrm>
      </p:grpSpPr>
      <p:sp>
        <p:nvSpPr>
          <p:cNvPr id="104942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轨道的铺设方式</a:t>
            </a:r>
            <a:endParaRPr lang="zh-CN" altLang="en-US"/>
          </a:p>
        </p:txBody>
      </p:sp>
      <p:sp>
        <p:nvSpPr>
          <p:cNvPr id="1049422" name="任意多边形 20"/>
          <p:cNvSpPr/>
          <p:nvPr>
            <p:custDataLst>
              <p:tags r:id="rId2"/>
            </p:custDataLst>
          </p:nvPr>
        </p:nvSpPr>
        <p:spPr>
          <a:xfrm rot="2700000">
            <a:off x="1160566" y="1605964"/>
            <a:ext cx="1162268" cy="1164287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424" name="文本框 24"/>
          <p:cNvSpPr txBox="1"/>
          <p:nvPr>
            <p:custDataLst>
              <p:tags r:id="rId3"/>
            </p:custDataLst>
          </p:nvPr>
        </p:nvSpPr>
        <p:spPr bwMode="auto">
          <a:xfrm>
            <a:off x="838200" y="3179434"/>
            <a:ext cx="1807808" cy="2757274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轨道类型：有轨电车、地铁、轻轨、磁悬浮等</a:t>
            </a:r>
            <a:endParaRPr lang="zh-CN" altLang="en-US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6" name="矩形 42"/>
          <p:cNvSpPr/>
          <p:nvPr>
            <p:custDataLst>
              <p:tags r:id="rId4"/>
            </p:custDataLst>
          </p:nvPr>
        </p:nvSpPr>
        <p:spPr>
          <a:xfrm>
            <a:off x="957994" y="2837551"/>
            <a:ext cx="1568086" cy="111045"/>
          </a:xfrm>
          <a:prstGeom prst="rect">
            <a:avLst/>
          </a:pr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428" name="任意多边形 18"/>
          <p:cNvSpPr/>
          <p:nvPr>
            <p:custDataLst>
              <p:tags r:id="rId5"/>
            </p:custDataLst>
          </p:nvPr>
        </p:nvSpPr>
        <p:spPr>
          <a:xfrm rot="5400000">
            <a:off x="3338389" y="1605964"/>
            <a:ext cx="1162268" cy="1164287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430" name="文本框 27"/>
          <p:cNvSpPr txBox="1"/>
          <p:nvPr>
            <p:custDataLst>
              <p:tags r:id="rId6"/>
            </p:custDataLst>
          </p:nvPr>
        </p:nvSpPr>
        <p:spPr bwMode="auto">
          <a:xfrm>
            <a:off x="3015350" y="3179434"/>
            <a:ext cx="1807808" cy="2757274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轨道结构：钢轨、轨枕、道床、路基等</a:t>
            </a:r>
            <a:endParaRPr lang="zh-CN" altLang="en-US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2" name="矩形 43"/>
          <p:cNvSpPr/>
          <p:nvPr>
            <p:custDataLst>
              <p:tags r:id="rId7"/>
            </p:custDataLst>
          </p:nvPr>
        </p:nvSpPr>
        <p:spPr>
          <a:xfrm>
            <a:off x="3135144" y="2837551"/>
            <a:ext cx="1568086" cy="111045"/>
          </a:xfrm>
          <a:prstGeom prst="rect">
            <a:avLst/>
          </a:pr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434" name="任意多边形 21"/>
          <p:cNvSpPr/>
          <p:nvPr>
            <p:custDataLst>
              <p:tags r:id="rId8"/>
            </p:custDataLst>
          </p:nvPr>
        </p:nvSpPr>
        <p:spPr>
          <a:xfrm rot="18900000" flipH="1">
            <a:off x="5514866" y="1605964"/>
            <a:ext cx="1162268" cy="1164287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436" name="文本框 30"/>
          <p:cNvSpPr txBox="1"/>
          <p:nvPr>
            <p:custDataLst>
              <p:tags r:id="rId9"/>
            </p:custDataLst>
          </p:nvPr>
        </p:nvSpPr>
        <p:spPr bwMode="auto">
          <a:xfrm>
            <a:off x="5191827" y="3179434"/>
            <a:ext cx="1807808" cy="2757274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轨道铺设方式：有明铺、暗铺、高架、地下等</a:t>
            </a:r>
            <a:endParaRPr lang="zh-CN" altLang="en-US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8" name="矩形 44"/>
          <p:cNvSpPr/>
          <p:nvPr>
            <p:custDataLst>
              <p:tags r:id="rId10"/>
            </p:custDataLst>
          </p:nvPr>
        </p:nvSpPr>
        <p:spPr>
          <a:xfrm>
            <a:off x="5312293" y="2837551"/>
            <a:ext cx="1568086" cy="111045"/>
          </a:xfrm>
          <a:prstGeom prst="rect">
            <a:avLst/>
          </a:pr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440" name="任意多边形 22"/>
          <p:cNvSpPr/>
          <p:nvPr>
            <p:custDataLst>
              <p:tags r:id="rId11"/>
            </p:custDataLst>
          </p:nvPr>
        </p:nvSpPr>
        <p:spPr>
          <a:xfrm rot="2700000" flipH="1" flipV="1">
            <a:off x="7692016" y="1605964"/>
            <a:ext cx="1162268" cy="1164287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442" name="文本框 33"/>
          <p:cNvSpPr txBox="1"/>
          <p:nvPr>
            <p:custDataLst>
              <p:tags r:id="rId12"/>
            </p:custDataLst>
          </p:nvPr>
        </p:nvSpPr>
        <p:spPr bwMode="auto">
          <a:xfrm>
            <a:off x="7368976" y="3179434"/>
            <a:ext cx="1807808" cy="2757274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轨道连接方式：有焊接、螺栓连接、扣件连接等</a:t>
            </a:r>
            <a:endParaRPr lang="zh-CN" altLang="en-US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4" name="矩形 45"/>
          <p:cNvSpPr/>
          <p:nvPr>
            <p:custDataLst>
              <p:tags r:id="rId13"/>
            </p:custDataLst>
          </p:nvPr>
        </p:nvSpPr>
        <p:spPr>
          <a:xfrm>
            <a:off x="7488770" y="2837551"/>
            <a:ext cx="1568086" cy="111045"/>
          </a:xfrm>
          <a:prstGeom prst="rect">
            <a:avLst/>
          </a:pr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446" name="任意多边形 3"/>
          <p:cNvSpPr/>
          <p:nvPr>
            <p:custDataLst>
              <p:tags r:id="rId14"/>
            </p:custDataLst>
          </p:nvPr>
        </p:nvSpPr>
        <p:spPr>
          <a:xfrm rot="16200000" flipV="1">
            <a:off x="9869839" y="1605964"/>
            <a:ext cx="1162268" cy="1164287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448" name="文本框 4"/>
          <p:cNvSpPr txBox="1"/>
          <p:nvPr>
            <p:custDataLst>
              <p:tags r:id="rId15"/>
            </p:custDataLst>
          </p:nvPr>
        </p:nvSpPr>
        <p:spPr bwMode="auto">
          <a:xfrm>
            <a:off x="9546126" y="3179434"/>
            <a:ext cx="1807808" cy="2757274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轨道维护：定期检查、维修、更换损坏部件等</a:t>
            </a:r>
            <a:endParaRPr lang="zh-CN" altLang="en-US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0" name="矩形 5"/>
          <p:cNvSpPr/>
          <p:nvPr>
            <p:custDataLst>
              <p:tags r:id="rId16"/>
            </p:custDataLst>
          </p:nvPr>
        </p:nvSpPr>
        <p:spPr>
          <a:xfrm>
            <a:off x="9665920" y="2837551"/>
            <a:ext cx="1568086" cy="111045"/>
          </a:xfrm>
          <a:prstGeom prst="rect">
            <a:avLst/>
          </a:prstGeom>
          <a:solidFill>
            <a:schemeClr val="accent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9" name=""/>
        <p:cNvGrpSpPr/>
        <p:nvPr/>
      </p:nvGrpSpPr>
      <p:grpSpPr>
        <a:xfrm>
          <a:off x="0" y="0"/>
          <a:ext cx="0" cy="0"/>
        </a:xfrm>
      </p:grpSpPr>
      <p:sp>
        <p:nvSpPr>
          <p:cNvPr id="104949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轨道的维护与保养</a:t>
            </a:r>
            <a:endParaRPr lang="zh-CN" altLang="en-US"/>
          </a:p>
        </p:txBody>
      </p:sp>
      <p:sp>
        <p:nvSpPr>
          <p:cNvPr id="1049492" name="圆角矩形 3"/>
          <p:cNvSpPr/>
          <p:nvPr>
            <p:custDataLst>
              <p:tags r:id="rId2"/>
            </p:custDataLst>
          </p:nvPr>
        </p:nvSpPr>
        <p:spPr>
          <a:xfrm rot="16200000">
            <a:off x="5702418" y="-2489057"/>
            <a:ext cx="787164" cy="1051529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4" name="圆角矩形 4"/>
          <p:cNvSpPr/>
          <p:nvPr>
            <p:custDataLst>
              <p:tags r:id="rId3"/>
            </p:custDataLst>
          </p:nvPr>
        </p:nvSpPr>
        <p:spPr>
          <a:xfrm rot="16200000">
            <a:off x="514912" y="2699097"/>
            <a:ext cx="785868" cy="13878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96" name="圆角矩形 5"/>
          <p:cNvSpPr/>
          <p:nvPr>
            <p:custDataLst>
              <p:tags r:id="rId4"/>
            </p:custDataLst>
          </p:nvPr>
        </p:nvSpPr>
        <p:spPr>
          <a:xfrm rot="16200000">
            <a:off x="5702418" y="-3491314"/>
            <a:ext cx="787164" cy="1051453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8" name="圆角矩形 6"/>
          <p:cNvSpPr/>
          <p:nvPr>
            <p:custDataLst>
              <p:tags r:id="rId5"/>
            </p:custDataLst>
          </p:nvPr>
        </p:nvSpPr>
        <p:spPr>
          <a:xfrm rot="16200000">
            <a:off x="514912" y="1696192"/>
            <a:ext cx="785868" cy="13878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9pPr>
          </a:lstStyle>
          <a:p>
            <a:pPr algn="ctr" fontAlgn="auto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500" name="圆角矩形 11"/>
          <p:cNvSpPr/>
          <p:nvPr>
            <p:custDataLst>
              <p:tags r:id="rId6"/>
            </p:custDataLst>
          </p:nvPr>
        </p:nvSpPr>
        <p:spPr>
          <a:xfrm rot="16200000">
            <a:off x="5702418" y="-483895"/>
            <a:ext cx="787164" cy="1051529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2" name="圆角矩形 12"/>
          <p:cNvSpPr/>
          <p:nvPr>
            <p:custDataLst>
              <p:tags r:id="rId7"/>
            </p:custDataLst>
          </p:nvPr>
        </p:nvSpPr>
        <p:spPr>
          <a:xfrm rot="16200000">
            <a:off x="514912" y="4704259"/>
            <a:ext cx="785868" cy="13878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04" name="圆角矩形 9"/>
          <p:cNvSpPr/>
          <p:nvPr>
            <p:custDataLst>
              <p:tags r:id="rId8"/>
            </p:custDataLst>
          </p:nvPr>
        </p:nvSpPr>
        <p:spPr>
          <a:xfrm rot="16200000">
            <a:off x="5702418" y="-1486152"/>
            <a:ext cx="787164" cy="1051453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6" name="圆角矩形 10"/>
          <p:cNvSpPr/>
          <p:nvPr>
            <p:custDataLst>
              <p:tags r:id="rId9"/>
            </p:custDataLst>
          </p:nvPr>
        </p:nvSpPr>
        <p:spPr>
          <a:xfrm rot="16200000">
            <a:off x="514912" y="3701354"/>
            <a:ext cx="785868" cy="13878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9pPr>
          </a:lstStyle>
          <a:p>
            <a:pPr algn="ctr" fontAlgn="auto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508" name="圆角矩形 7"/>
          <p:cNvSpPr/>
          <p:nvPr>
            <p:custDataLst>
              <p:tags r:id="rId10"/>
            </p:custDataLst>
          </p:nvPr>
        </p:nvSpPr>
        <p:spPr>
          <a:xfrm rot="16200000">
            <a:off x="5702418" y="517714"/>
            <a:ext cx="787164" cy="1051529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0" name="圆角矩形 8"/>
          <p:cNvSpPr/>
          <p:nvPr>
            <p:custDataLst>
              <p:tags r:id="rId11"/>
            </p:custDataLst>
          </p:nvPr>
        </p:nvSpPr>
        <p:spPr>
          <a:xfrm rot="16200000">
            <a:off x="514912" y="5705868"/>
            <a:ext cx="785868" cy="13878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Light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12" name="文本框 14"/>
          <p:cNvSpPr txBox="1"/>
          <p:nvPr>
            <p:custDataLst>
              <p:tags r:id="rId12"/>
            </p:custDataLst>
          </p:nvPr>
        </p:nvSpPr>
        <p:spPr>
          <a:xfrm>
            <a:off x="1280048" y="5383228"/>
            <a:ext cx="10073027" cy="786516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>
                <a:latin typeface="+mn-ea"/>
                <a:ea typeface="+mn-ea"/>
              </a:rPr>
              <a:t>定期更换：定期对轨道进行更换，保证轨道的质量和安全性</a:t>
            </a:r>
            <a:endParaRPr lang="zh-CN" altLang="en-US" sz="2000">
              <a:latin typeface="+mn-ea"/>
              <a:ea typeface="+mn-ea"/>
            </a:endParaRPr>
          </a:p>
        </p:txBody>
      </p:sp>
      <p:sp>
        <p:nvSpPr>
          <p:cNvPr id="1049514" name="文本框 15"/>
          <p:cNvSpPr txBox="1"/>
          <p:nvPr>
            <p:custDataLst>
              <p:tags r:id="rId13"/>
            </p:custDataLst>
          </p:nvPr>
        </p:nvSpPr>
        <p:spPr>
          <a:xfrm>
            <a:off x="1280696" y="3377418"/>
            <a:ext cx="10073027" cy="787164"/>
          </a:xfrm>
          <a:prstGeom prst="rect">
            <a:avLst/>
          </a:prstGeom>
        </p:spPr>
        <p:txBody>
          <a:bodyPr vert="horz" wrap="square" lIns="90000" tIns="46800" rIns="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>
                <a:latin typeface="+mn-ea"/>
                <a:ea typeface="+mn-ea"/>
              </a:rPr>
              <a:t>定期润滑：定期对轨道进行润滑，保持轨道的润滑状态，减少磨损</a:t>
            </a:r>
            <a:endParaRPr lang="zh-CN" altLang="en-US" sz="2000">
              <a:latin typeface="+mn-ea"/>
              <a:ea typeface="+mn-ea"/>
            </a:endParaRPr>
          </a:p>
        </p:txBody>
      </p:sp>
      <p:sp>
        <p:nvSpPr>
          <p:cNvPr id="1049516" name="文本框 16"/>
          <p:cNvSpPr txBox="1"/>
          <p:nvPr>
            <p:custDataLst>
              <p:tags r:id="rId14"/>
            </p:custDataLst>
          </p:nvPr>
        </p:nvSpPr>
        <p:spPr>
          <a:xfrm>
            <a:off x="1280048" y="4380971"/>
            <a:ext cx="10073027" cy="786516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>
                <a:latin typeface="+mn-ea"/>
                <a:ea typeface="+mn-ea"/>
              </a:rPr>
              <a:t>定期调整：定期对轨道进行调整，保证轨道的平整度和稳定性</a:t>
            </a:r>
            <a:endParaRPr lang="zh-CN" altLang="en-US" sz="2000">
              <a:latin typeface="+mn-ea"/>
              <a:ea typeface="+mn-ea"/>
            </a:endParaRPr>
          </a:p>
        </p:txBody>
      </p:sp>
      <p:sp>
        <p:nvSpPr>
          <p:cNvPr id="1049518" name="文本框 17"/>
          <p:cNvSpPr txBox="1"/>
          <p:nvPr>
            <p:custDataLst>
              <p:tags r:id="rId15"/>
            </p:custDataLst>
          </p:nvPr>
        </p:nvSpPr>
        <p:spPr>
          <a:xfrm>
            <a:off x="1280696" y="1372256"/>
            <a:ext cx="10073027" cy="787164"/>
          </a:xfrm>
          <a:prstGeom prst="rect">
            <a:avLst/>
          </a:prstGeom>
        </p:spPr>
        <p:txBody>
          <a:bodyPr vert="horz" wrap="square" lIns="90000" tIns="46800" rIns="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>
                <a:latin typeface="+mn-ea"/>
                <a:ea typeface="+mn-ea"/>
              </a:rPr>
              <a:t>定期检查：定期对轨道进行巡查，检查轨道的磨损情况、变形情况等</a:t>
            </a:r>
            <a:endParaRPr lang="zh-CN" altLang="en-US" sz="2000">
              <a:latin typeface="+mn-ea"/>
              <a:ea typeface="+mn-ea"/>
            </a:endParaRPr>
          </a:p>
        </p:txBody>
      </p:sp>
      <p:sp>
        <p:nvSpPr>
          <p:cNvPr id="1049520" name="文本框 18"/>
          <p:cNvSpPr txBox="1"/>
          <p:nvPr>
            <p:custDataLst>
              <p:tags r:id="rId16"/>
            </p:custDataLst>
          </p:nvPr>
        </p:nvSpPr>
        <p:spPr>
          <a:xfrm>
            <a:off x="1280048" y="2375809"/>
            <a:ext cx="10073027" cy="786516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>
                <a:latin typeface="+mn-ea"/>
                <a:ea typeface="+mn-ea"/>
              </a:rPr>
              <a:t>定期清洁：定期对轨道进行清洁，清除轨道上的灰尘、杂物等</a:t>
            </a:r>
            <a:endParaRPr lang="zh-CN" altLang="en-US" sz="2000">
              <a:latin typeface="+mn-ea"/>
              <a:ea typeface="+mn-ea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37" name=""/>
        <p:cNvGrpSpPr/>
        <p:nvPr/>
      </p:nvGrpSpPr>
      <p:grpSpPr>
        <a:xfrm>
          <a:off x="0" y="0"/>
          <a:ext cx="0" cy="0"/>
        </a:xfrm>
      </p:grpSpPr>
      <p:sp>
        <p:nvSpPr>
          <p:cNvPr id="1049560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1525524" y="3432480"/>
            <a:ext cx="9144000" cy="2663519"/>
          </a:xfrm>
        </p:spPr>
        <p:txBody>
          <a:bodyPr wrap="square">
            <a:normAutofit/>
          </a:bodyPr>
          <a:lstStyle/>
          <a:p>
            <a:r>
              <a:rPr lang="zh-CN" altLang="en-US"/>
              <a:t>轨道(铁道工程)的设计与施工</a:t>
            </a:r>
            <a:endParaRPr lang="zh-CN" altLang="en-US"/>
          </a:p>
        </p:txBody>
      </p:sp>
      <p:sp>
        <p:nvSpPr>
          <p:cNvPr id="1049562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1525524" y="304799"/>
            <a:ext cx="9144000" cy="2758787"/>
          </a:xfrm>
        </p:spPr>
        <p:txBody>
          <a:bodyPr wrap="square">
            <a:normAutofit/>
          </a:bodyPr>
          <a:lstStyle/>
          <a:p>
            <a:r>
              <a:rPr lang="en-US" altLang="zh-CN"/>
              <a:t>04</a:t>
            </a:r>
            <a:endParaRPr lang="en-US" altLang="zh-CN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https://d.book118.com/106115004224010043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i*2"/>
  <p:tag name="KSO_WM_UNIT_INDEX" val="2"/>
  <p:tag name="KSO_WM_UNIT_LAYERLEVEL" val="1"/>
  <p:tag name="KSO_WM_UNIT_TYPE" val="i"/>
</p:tagLst>
</file>

<file path=ppt/tags/tag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i*3"/>
  <p:tag name="KSO_WM_UNIT_INDEX" val="3"/>
  <p:tag name="KSO_WM_UNIT_LAYERLEVEL" val="1"/>
  <p:tag name="KSO_WM_UNIT_TYPE" val="i"/>
</p:tagLst>
</file>

<file path=ppt/tags/tag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i*4"/>
  <p:tag name="KSO_WM_UNIT_INDEX" val="4"/>
  <p:tag name="KSO_WM_UNIT_LAYERLEVEL" val="1"/>
  <p:tag name="KSO_WM_UNIT_TYPE" val="i"/>
</p:tagLst>
</file>

<file path=ppt/tags/tag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i*5"/>
  <p:tag name="KSO_WM_UNIT_INDEX" val="5"/>
  <p:tag name="KSO_WM_UNIT_LAYERLEVEL" val="1"/>
  <p:tag name="KSO_WM_UNIT_TYPE" val="i"/>
</p:tagLst>
</file>

<file path=ppt/tags/tag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i*6"/>
  <p:tag name="KSO_WM_UNIT_INDEX" val="6"/>
  <p:tag name="KSO_WM_UNIT_LAYERLEVEL" val="1"/>
  <p:tag name="KSO_WM_UNIT_TYPE" val="i"/>
</p:tagLst>
</file>

<file path=ppt/tags/tag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i*7"/>
  <p:tag name="KSO_WM_UNIT_INDEX" val="7"/>
  <p:tag name="KSO_WM_UNIT_LAYERLEVEL" val="1"/>
  <p:tag name="KSO_WM_UNIT_TYPE" val="i"/>
</p:tagLst>
</file>

<file path=ppt/tags/tag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i*8"/>
  <p:tag name="KSO_WM_UNIT_INDEX" val="8"/>
  <p:tag name="KSO_WM_UNIT_LAYERLEVEL" val="1"/>
  <p:tag name="KSO_WM_UNIT_TYPE" val="i"/>
</p:tagLst>
</file>

<file path=ppt/tags/tag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30"/>
</p:tagLst>
</file>

<file path=ppt/tags/tag1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f*1"/>
  <p:tag name="KSO_WM_UNIT_INDEX" val="1"/>
  <p:tag name="KSO_WM_UNIT_LAYERLEVEL" val="1"/>
  <p:tag name="KSO_WM_UNIT_NOCLEAR" val="0"/>
  <p:tag name="KSO_WM_UNIT_PRESET_TEXT" val="署名占位符"/>
  <p:tag name="KSO_WM_UNIT_SUBTYPE" val="b"/>
  <p:tag name="KSO_WM_UNIT_TYPE" val="f"/>
  <p:tag name="KSO_WM_UNIT_VALUE" val="8"/>
</p:tagLst>
</file>

<file path=ppt/tags/tag1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1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330"/>
</p:tagLst>
</file>

<file path=ppt/tags/tag1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2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i*2"/>
  <p:tag name="KSO_WM_UNIT_INDEX" val="2"/>
  <p:tag name="KSO_WM_UNIT_LAYERLEVEL" val="1"/>
  <p:tag name="KSO_WM_UNIT_TYPE" val="i"/>
</p:tagLst>
</file>

<file path=ppt/tags/tag2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i*3"/>
  <p:tag name="KSO_WM_UNIT_INDEX" val="3"/>
  <p:tag name="KSO_WM_UNIT_LAYERLEVEL" val="1"/>
  <p:tag name="KSO_WM_UNIT_TYPE" val="i"/>
</p:tagLst>
</file>

<file path=ppt/tags/tag2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i*4"/>
  <p:tag name="KSO_WM_UNIT_INDEX" val="4"/>
  <p:tag name="KSO_WM_UNIT_LAYERLEVEL" val="1"/>
  <p:tag name="KSO_WM_UNIT_TYPE" val="i"/>
</p:tagLst>
</file>

<file path=ppt/tags/tag2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标题"/>
  <p:tag name="KSO_WM_UNIT_TYPE" val="a"/>
  <p:tag name="KSO_WM_UNIT_VALUE" val="3"/>
</p:tagLst>
</file>

<file path=ppt/tags/tag2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LAYERLEVEL" val="1"/>
  <p:tag name="KSO_WM_UNIT_TYPE" val="i"/>
</p:tagLst>
</file>

<file path=ppt/tags/tag2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i*2"/>
  <p:tag name="KSO_WM_UNIT_INDEX" val="2"/>
  <p:tag name="KSO_WM_UNIT_LAYERLEVEL" val="1"/>
  <p:tag name="KSO_WM_UNIT_TYPE" val="i"/>
</p:tagLst>
</file>

<file path=ppt/tags/tag2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i*3"/>
  <p:tag name="KSO_WM_UNIT_INDEX" val="3"/>
  <p:tag name="KSO_WM_UNIT_LAYERLEVEL" val="1"/>
  <p:tag name="KSO_WM_UNIT_TYPE" val="i"/>
</p:tagLst>
</file>

<file path=ppt/tags/tag3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i*4"/>
  <p:tag name="KSO_WM_UNIT_INDEX" val="4"/>
  <p:tag name="KSO_WM_UNIT_LAYERLEVEL" val="1"/>
  <p:tag name="KSO_WM_UNIT_TYPE" val="i"/>
</p:tagLst>
</file>

<file path=ppt/tags/tag3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i*5"/>
  <p:tag name="KSO_WM_UNIT_INDEX" val="5"/>
  <p:tag name="KSO_WM_UNIT_LAYERLEVEL" val="1"/>
  <p:tag name="KSO_WM_UNIT_TYPE" val="i"/>
</p:tagLst>
</file>

<file path=ppt/tags/tag3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14"/>
</p:tagLst>
</file>

<file path=ppt/tags/tag33.xml><?xml version="1.0" encoding="utf-8"?>
<p:tagLst xmlns:p="http://schemas.openxmlformats.org/presentationml/2006/main">
  <p:tag name="KSO_WM_BEAUTIFY_FLAG" val="#wm#"/>
  <p:tag name="KSO_WM_TAG_VERSION" val="3.0"/>
  <p:tag name="KSO_WM_UNIT_COMPATIBLE" val="1"/>
  <p:tag name="KSO_WM_UNIT_DIAGRAM_ISNUMVISUAL" val="0"/>
  <p:tag name="KSO_WM_UNIT_DIAGRAM_ISREFERUNIT" val="0"/>
  <p:tag name="KSO_WM_UNIT_HIGHLIGHT" val="0"/>
  <p:tag name="KSO_WM_UNIT_ID" val="_4*e*1"/>
  <p:tag name="KSO_WM_UNIT_INDEX" val="1"/>
  <p:tag name="KSO_WM_UNIT_LAYERLEVEL" val="1"/>
  <p:tag name="KSO_WM_UNIT_NOCLEAR" val="0"/>
  <p:tag name="KSO_WM_UNIT_PRESET_TEXT" val="节编号"/>
  <p:tag name="KSO_WM_UNIT_TYPE" val="e"/>
  <p:tag name="KSO_WM_UNIT_VALUE" val="13"/>
</p:tagLst>
</file>

<file path=ppt/tags/tag3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3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</p:tagLst>
</file>

<file path=ppt/tags/tag3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</p:tagLst>
</file>

<file path=ppt/tags/tag4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4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h_a*1_1"/>
  <p:tag name="KSO_WM_UNIT_INDEX" val="1_1"/>
  <p:tag name="KSO_WM_UNIT_ISCONTENTSTITLE" val="0"/>
  <p:tag name="KSO_WM_UNIT_ISNUMDGMTITLE" val="0"/>
  <p:tag name="KSO_WM_UNIT_LAYERLEVEL" val="1_1"/>
  <p:tag name="KSO_WM_UNIT_NOCLEAR" val="0"/>
  <p:tag name="KSO_WM_UNIT_PRESET_TEXT" val="单击此处编辑母版文本样式"/>
  <p:tag name="KSO_WM_UNIT_TYPE" val="h_a"/>
  <p:tag name="KSO_WM_UNIT_VALUE" val="19"/>
</p:tagLst>
</file>

<file path=ppt/tags/tag4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h_f*1_1"/>
  <p:tag name="KSO_WM_UNIT_INDEX" val="1_1"/>
  <p:tag name="KSO_WM_UNIT_LAYERLEVEL" val="1_1"/>
  <p:tag name="KSO_WM_UNIT_NOCLEAR" val="0"/>
  <p:tag name="KSO_WM_UNIT_PRESET_TEXT" val="单击此处编辑母版文本样式 二级 三级 四级 五级"/>
  <p:tag name="KSO_WM_UNIT_SUBTYPE" val="a"/>
  <p:tag name="KSO_WM_UNIT_TYPE" val="h_f"/>
  <p:tag name="KSO_WM_UNIT_VALUE" val="128"/>
</p:tagLst>
</file>

<file path=ppt/tags/tag4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h_a*2_1"/>
  <p:tag name="KSO_WM_UNIT_INDEX" val="2_1"/>
  <p:tag name="KSO_WM_UNIT_ISCONTENTSTITLE" val="0"/>
  <p:tag name="KSO_WM_UNIT_ISNUMDGMTITLE" val="0"/>
  <p:tag name="KSO_WM_UNIT_LAYERLEVEL" val="1_1"/>
  <p:tag name="KSO_WM_UNIT_NOCLEAR" val="0"/>
  <p:tag name="KSO_WM_UNIT_PRESET_TEXT" val="单击此处编辑母版文本样式"/>
  <p:tag name="KSO_WM_UNIT_TYPE" val="h_a"/>
  <p:tag name="KSO_WM_UNIT_VALUE" val="19"/>
</p:tagLst>
</file>

<file path=ppt/tags/tag4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h_f*2_1"/>
  <p:tag name="KSO_WM_UNIT_INDEX" val="2_1"/>
  <p:tag name="KSO_WM_UNIT_LAYERLEVEL" val="1_1"/>
  <p:tag name="KSO_WM_UNIT_NOCLEAR" val="0"/>
  <p:tag name="KSO_WM_UNIT_PRESET_TEXT" val="单击此处编辑母版文本样式 二级 三级 四级 五级"/>
  <p:tag name="KSO_WM_UNIT_SUBTYPE" val="a"/>
  <p:tag name="KSO_WM_UNIT_TYPE" val="h_f"/>
  <p:tag name="KSO_WM_UNIT_VALUE" val="128"/>
</p:tagLst>
</file>

<file path=ppt/tags/tag4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5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5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5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5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5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5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5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9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396"/>
</p:tagLst>
</file>

<file path=ppt/tags/tag5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6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0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副标题样式"/>
  <p:tag name="KSO_WM_UNIT_TYPE" val="b"/>
  <p:tag name="KSO_WM_UNIT_VALUE" val="40"/>
</p:tagLst>
</file>

<file path=ppt/tags/tag6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6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6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6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6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i*2"/>
  <p:tag name="KSO_WM_UNIT_INDEX" val="2"/>
  <p:tag name="KSO_WM_UNIT_LAYERLEVEL" val="1"/>
  <p:tag name="KSO_WM_UNIT_TYPE" val="i"/>
</p:tagLst>
</file>

<file path=ppt/tags/tag6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i*3"/>
  <p:tag name="KSO_WM_UNIT_INDEX" val="3"/>
  <p:tag name="KSO_WM_UNIT_LAYERLEVEL" val="1"/>
  <p:tag name="KSO_WM_UNIT_TYPE" val="i"/>
</p:tagLst>
</file>

<file path=ppt/tags/tag7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i*4"/>
  <p:tag name="KSO_WM_UNIT_INDEX" val="4"/>
  <p:tag name="KSO_WM_UNIT_LAYERLEVEL" val="1"/>
  <p:tag name="KSO_WM_UNIT_TYPE" val="i"/>
</p:tagLst>
</file>

<file path=ppt/tags/tag7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i*5"/>
  <p:tag name="KSO_WM_UNIT_INDEX" val="5"/>
  <p:tag name="KSO_WM_UNIT_LAYERLEVEL" val="1"/>
  <p:tag name="KSO_WM_UNIT_TYPE" val="i"/>
</p:tagLst>
</file>

<file path=ppt/tags/tag7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i*6"/>
  <p:tag name="KSO_WM_UNIT_INDEX" val="6"/>
  <p:tag name="KSO_WM_UNIT_LAYERLEVEL" val="1"/>
  <p:tag name="KSO_WM_UNIT_TYPE" val="i"/>
</p:tagLst>
</file>

<file path=ppt/tags/tag7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i*7"/>
  <p:tag name="KSO_WM_UNIT_INDEX" val="7"/>
  <p:tag name="KSO_WM_UNIT_LAYERLEVEL" val="1"/>
  <p:tag name="KSO_WM_UNIT_TYPE" val="i"/>
</p:tagLst>
</file>

<file path=ppt/tags/tag7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30"/>
</p:tagLst>
</file>

<file path=ppt/tags/tag7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  <p:tag name="KSO_WM_UNIT_NOCLEAR" val="0"/>
</p:tagLst>
</file>

<file path=ppt/tags/tag7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7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7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f*1"/>
  <p:tag name="KSO_WM_UNIT_INDEX" val="1"/>
  <p:tag name="KSO_WM_UNIT_LAYERLEVEL" val="1"/>
  <p:tag name="KSO_WM_UNIT_NOCLEAR" val="0"/>
  <p:tag name="KSO_WM_UNIT_PRESET_TEXT" val="署名占位符"/>
  <p:tag name="KSO_WM_UNIT_SUBTYPE" val="b"/>
  <p:tag name="KSO_WM_UNIT_TYPE" val="f"/>
  <p:tag name="KSO_WM_UNIT_VALUE" val="8"/>
</p:tagLst>
</file>

<file path=ppt/tags/tag7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i*8"/>
  <p:tag name="KSO_WM_UNIT_INDEX" val="8"/>
  <p:tag name="KSO_WM_UNIT_LAYERLEVEL" val="1"/>
  <p:tag name="KSO_WM_UNIT_TYPE" val="i"/>
</p:tagLst>
</file>

<file path=ppt/tags/tag8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0*i*1"/>
  <p:tag name="KSO_WM_UNIT_INDEX" val="1"/>
  <p:tag name="KSO_WM_UNIT_LAYERLEVEL" val="1"/>
  <p:tag name="KSO_WM_UNIT_TYPE" val="i"/>
</p:tagLst>
</file>

<file path=ppt/tags/tag8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0*i*2"/>
  <p:tag name="KSO_WM_UNIT_INDEX" val="2"/>
  <p:tag name="KSO_WM_UNIT_LAYERLEVEL" val="1"/>
  <p:tag name="KSO_WM_UNIT_TYPE" val="i"/>
</p:tagLst>
</file>

<file path=ppt/tags/tag8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0*i*3"/>
  <p:tag name="KSO_WM_UNIT_INDEX" val="3"/>
  <p:tag name="KSO_WM_UNIT_LAYERLEVEL" val="1"/>
  <p:tag name="KSO_WM_UNIT_TYPE" val="i"/>
</p:tagLst>
</file>

<file path=ppt/tags/tag8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3298"/>
  <p:tag name="KSO_WM_UNIT_COMPATIBLE" val="0"/>
  <p:tag name="KSO_WM_UNIT_DIAGRAM_ISNUMVISUAL" val="0"/>
  <p:tag name="KSO_WM_UNIT_DIAGRAM_ISREFERUNIT" val="0"/>
  <p:tag name="KSO_WM_UNIT_HIGHLIGHT" val="0"/>
  <p:tag name="KSO_WM_UNIT_ID" val="_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</p:tagLst>
</file>

<file path=ppt/tags/tag8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3298"/>
  <p:tag name="KSO_WM_UNIT_COMPATIBLE" val="0"/>
  <p:tag name="KSO_WM_UNIT_DIAGRAM_ISNUMVISUAL" val="0"/>
  <p:tag name="KSO_WM_UNIT_DIAGRAM_ISREFERUNIT" val="0"/>
  <p:tag name="KSO_WM_UNIT_HIGHLIGHT" val="0"/>
  <p:tag name="KSO_WM_UNIT_ID" val="_0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</p:tagLst>
</file>

<file path=ppt/tags/tag8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8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8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88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COLOR_TYPE" val="0"/>
  <p:tag name="KSO_WM_TEMPLATE_INDEX" val="20233298"/>
  <p:tag name="KSO_WM_TEMPLATE_MASTER_TYPE" val="0"/>
  <p:tag name="KSO_WM_TEMPLATE_SUBCATEGORY" val="29"/>
  <p:tag name="KSO_WM_TEMPLATE_THUMBS_INDEX" val="1、9"/>
</p:tagLst>
</file>

<file path=ppt/tags/tag89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3298"/>
  <p:tag name="KSO_WM_UNIT_COMPATIBLE" val="0"/>
  <p:tag name="KSO_WM_UNIT_DIAGRAM_ISNUMVISUAL" val="0"/>
  <p:tag name="KSO_WM_UNIT_DIAGRAM_ISREFERUNIT" val="0"/>
  <p:tag name="KSO_WM_UNIT_HIGHLIGHT" val="0"/>
  <p:tag name="KSO_WM_UNIT_ID" val="custom20233298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文档标题"/>
  <p:tag name="KSO_WM_UNIT_TYPE" val="a"/>
  <p:tag name="KSO_WM_UNIT_VALUE" val="30"/>
</p:tagLst>
</file>

<file path=ppt/tags/tag90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3298"/>
  <p:tag name="KSO_WM_UNIT_COMPATIBLE" val="0"/>
  <p:tag name="KSO_WM_UNIT_DIAGRAM_ISNUMVISUAL" val="0"/>
  <p:tag name="KSO_WM_UNIT_DIAGRAM_ISREFERUNIT" val="0"/>
  <p:tag name="KSO_WM_UNIT_HIGHLIGHT" val="0"/>
  <p:tag name="KSO_WM_UNIT_ID" val="custom20233298_1*f*4"/>
  <p:tag name="KSO_WM_UNIT_INDEX" val="4"/>
  <p:tag name="KSO_WM_UNIT_LAYERLEVEL" val="1"/>
  <p:tag name="KSO_WM_UNIT_NOCLEAR" val="0"/>
  <p:tag name="KSO_WM_UNIT_PRESET_TEXT" val="汇报人：WPS"/>
  <p:tag name="KSO_WM_UNIT_SUBTYPE" val="b"/>
  <p:tag name="KSO_WM_UNIT_TYPE" val="f"/>
  <p:tag name="KSO_WM_UNIT_VALUE" val="8"/>
</p:tagLst>
</file>

<file path=ppt/tags/tag91.xml><?xml version="1.0" encoding="utf-8"?>
<p:tagLst xmlns:p="http://schemas.openxmlformats.org/presentationml/2006/main">
  <p:tag name="KSO_WM_BEAUTIFY_FLAG" val="#wm#"/>
  <p:tag name="KSO_WM_SLIDE_ID" val="custom20233298_1"/>
  <p:tag name="KSO_WM_SLIDE_INDEX" val="1"/>
  <p:tag name="KSO_WM_SLIDE_ITEM_CNT" val="0"/>
  <p:tag name="KSO_WM_SLIDE_LAYOUT" val="a_f"/>
  <p:tag name="KSO_WM_SLIDE_LAYOUT_CNT" val="1_1"/>
  <p:tag name="KSO_WM_SLIDE_SUBTYPE" val="pureTxt"/>
  <p:tag name="KSO_WM_SLIDE_TYPE" val="title"/>
  <p:tag name="KSO_WM_TAG_VERSION" val="3.0"/>
  <p:tag name="KSO_WM_TEMPLATE_CATEGORY" val="custom"/>
  <p:tag name="KSO_WM_TEMPLATE_COLOR_TYPE" val="0"/>
  <p:tag name="KSO_WM_TEMPLATE_INDEX" val="20233298"/>
  <p:tag name="KSO_WM_TEMPLATE_MASTER_TYPE" val="0"/>
  <p:tag name="KSO_WM_TEMPLATE_SUBCATEGORY" val="29"/>
  <p:tag name="KSO_WM_TEMPLATE_THUMBS_INDEX" val="1、9"/>
</p:tagLst>
</file>

<file path=ppt/tags/tag92.xml><?xml version="1.0" encoding="utf-8"?>
<p:tagLst xmlns:p="http://schemas.openxmlformats.org/presentationml/2006/main">
  <p:tag name="KSO_WM_BEAUTIFY_FLAG" val="#wm#"/>
  <p:tag name="KSO_WM_DIAGRAM_GROUP_CODE" val="l1-1"/>
  <p:tag name="KSO_WM_TAG_VERSION" val="3.0"/>
  <p:tag name="KSO_WM_TEMPLATE_CATEGORY" val="custom"/>
  <p:tag name="KSO_WM_TEMPLATE_INDEX" val="20233298"/>
  <p:tag name="KSO_WM_UNIT_COMPATIBLE" val="0"/>
  <p:tag name="KSO_WM_UNIT_DIAGRAM_ISNUMVISUAL" val="0"/>
  <p:tag name="KSO_WM_UNIT_DIAGRAM_ISREFERUNIT" val="0"/>
  <p:tag name="KSO_WM_UNIT_HIGHLIGHT" val="0"/>
  <p:tag name="KSO_WM_UNIT_ID" val="custom20233298_6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CONTENTS"/>
  <p:tag name="KSO_WM_UNIT_TYPE" val="a"/>
  <p:tag name="KSO_WM_UNIT_VALUE" val="3"/>
</p:tagLst>
</file>

<file path=ppt/tags/tag93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VERSION" val="3"/>
  <p:tag name="KSO_WM_TAG_VERSION" val="3.0"/>
  <p:tag name="KSO_WM_TEMPLATE_CATEGORY" val="custom"/>
  <p:tag name="KSO_WM_TEMPLATE_INDEX" val="20233298"/>
  <p:tag name="KSO_WM_UNIT_COMPATIBLE" val="0"/>
  <p:tag name="KSO_WM_UNIT_DIAGRAM_ISNUMVISUAL" val="0"/>
  <p:tag name="KSO_WM_UNIT_DIAGRAM_ISREFERUNIT" val="0"/>
  <p:tag name="KSO_WM_UNIT_HIGHLIGHT" val="0"/>
  <p:tag name="KSO_WM_UNIT_ID" val="custom20233298_6*l_h_i*1_1_1"/>
  <p:tag name="KSO_WM_UNIT_INDEX" val="1_1_1"/>
  <p:tag name="KSO_WM_UNIT_LAYERLEVEL" val="1_1_1"/>
  <p:tag name="KSO_WM_UNIT_TYPE" val="l_h_i"/>
</p:tagLst>
</file>

<file path=ppt/tags/tag94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VERSION" val="3"/>
  <p:tag name="KSO_WM_TAG_VERSION" val="3.0"/>
  <p:tag name="KSO_WM_TEMPLATE_CATEGORY" val="custom"/>
  <p:tag name="KSO_WM_TEMPLATE_INDEX" val="20233298"/>
  <p:tag name="KSO_WM_UNIT_COMPATIBLE" val="0"/>
  <p:tag name="KSO_WM_UNIT_DIAGRAM_ISNUMVISUAL" val="0"/>
  <p:tag name="KSO_WM_UNIT_DIAGRAM_ISREFERUNIT" val="0"/>
  <p:tag name="KSO_WM_UNIT_HIGHLIGHT" val="0"/>
  <p:tag name="KSO_WM_UNIT_ID" val="custom20233298_6*l_h_i*1_1_2"/>
  <p:tag name="KSO_WM_UNIT_INDEX" val="1_1_2"/>
  <p:tag name="KSO_WM_UNIT_LAYERLEVEL" val="1_1_1"/>
  <p:tag name="KSO_WM_UNIT_TYPE" val="l_h_i"/>
</p:tagLst>
</file>

<file path=ppt/tags/tag95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VERSION" val="3"/>
  <p:tag name="KSO_WM_TAG_VERSION" val="3.0"/>
  <p:tag name="KSO_WM_TEMPLATE_CATEGORY" val="custom"/>
  <p:tag name="KSO_WM_TEMPLATE_INDEX" val="20233298"/>
  <p:tag name="KSO_WM_UNIT_COMPATIBLE" val="0"/>
  <p:tag name="KSO_WM_UNIT_DIAGRAM_ISNUMVISUAL" val="0"/>
  <p:tag name="KSO_WM_UNIT_DIAGRAM_ISREFERUNIT" val="0"/>
  <p:tag name="KSO_WM_UNIT_HIGHLIGHT" val="0"/>
  <p:tag name="KSO_WM_UNIT_ID" val="custom20233298_6*l_h_i*1_1_3"/>
  <p:tag name="KSO_WM_UNIT_INDEX" val="1_1_3"/>
  <p:tag name="KSO_WM_UNIT_LAYERLEVEL" val="1_1_1"/>
  <p:tag name="KSO_WM_UNIT_PRESET_TEXT" val="01"/>
  <p:tag name="KSO_WM_UNIT_SUBTYPE" val="d"/>
  <p:tag name="KSO_WM_UNIT_TYPE" val="l_h_i"/>
</p:tagLst>
</file>

<file path=ppt/tags/tag96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VERSION" val="3"/>
  <p:tag name="KSO_WM_TAG_VERSION" val="3.0"/>
  <p:tag name="KSO_WM_TEMPLATE_CATEGORY" val="custom"/>
  <p:tag name="KSO_WM_TEMPLATE_INDEX" val="20233298"/>
  <p:tag name="KSO_WM_UNIT_COMPATIBLE" val="0"/>
  <p:tag name="KSO_WM_UNIT_DIAGRAM_ISNUMVISUAL" val="0"/>
  <p:tag name="KSO_WM_UNIT_DIAGRAM_ISREFERUNIT" val="0"/>
  <p:tag name="KSO_WM_UNIT_HIGHLIGHT" val="0"/>
  <p:tag name="KSO_WM_UNIT_ID" val="custom20233298_6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  <p:tag name="KSO_WM_UNIT_VALUE" val="10"/>
</p:tagLst>
</file>

<file path=ppt/tags/tag97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VERSION" val="3"/>
  <p:tag name="KSO_WM_TAG_VERSION" val="3.0"/>
  <p:tag name="KSO_WM_TEMPLATE_CATEGORY" val="custom"/>
  <p:tag name="KSO_WM_TEMPLATE_INDEX" val="20233298"/>
  <p:tag name="KSO_WM_UNIT_COMPATIBLE" val="0"/>
  <p:tag name="KSO_WM_UNIT_DIAGRAM_ISNUMVISUAL" val="0"/>
  <p:tag name="KSO_WM_UNIT_DIAGRAM_ISREFERUNIT" val="0"/>
  <p:tag name="KSO_WM_UNIT_HIGHLIGHT" val="0"/>
  <p:tag name="KSO_WM_UNIT_ID" val="custom20233298_6*l_h_i*1_4_1"/>
  <p:tag name="KSO_WM_UNIT_INDEX" val="1_4_1"/>
  <p:tag name="KSO_WM_UNIT_LAYERLEVEL" val="1_1_1"/>
  <p:tag name="KSO_WM_UNIT_TYPE" val="l_h_i"/>
</p:tagLst>
</file>

<file path=ppt/tags/tag98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VERSION" val="3"/>
  <p:tag name="KSO_WM_TAG_VERSION" val="3.0"/>
  <p:tag name="KSO_WM_TEMPLATE_CATEGORY" val="custom"/>
  <p:tag name="KSO_WM_TEMPLATE_INDEX" val="20233298"/>
  <p:tag name="KSO_WM_UNIT_COMPATIBLE" val="0"/>
  <p:tag name="KSO_WM_UNIT_DIAGRAM_ISNUMVISUAL" val="0"/>
  <p:tag name="KSO_WM_UNIT_DIAGRAM_ISREFERUNIT" val="0"/>
  <p:tag name="KSO_WM_UNIT_HIGHLIGHT" val="0"/>
  <p:tag name="KSO_WM_UNIT_ID" val="custom20233298_6*l_h_i*1_4_2"/>
  <p:tag name="KSO_WM_UNIT_INDEX" val="1_4_2"/>
  <p:tag name="KSO_WM_UNIT_LAYERLEVEL" val="1_1_1"/>
  <p:tag name="KSO_WM_UNIT_TYPE" val="l_h_i"/>
</p:tagLst>
</file>

<file path=ppt/tags/tag99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VERSION" val="3"/>
  <p:tag name="KSO_WM_TAG_VERSION" val="3.0"/>
  <p:tag name="KSO_WM_TEMPLATE_CATEGORY" val="custom"/>
  <p:tag name="KSO_WM_TEMPLATE_INDEX" val="20233298"/>
  <p:tag name="KSO_WM_UNIT_COMPATIBLE" val="0"/>
  <p:tag name="KSO_WM_UNIT_DIAGRAM_ISNUMVISUAL" val="0"/>
  <p:tag name="KSO_WM_UNIT_DIAGRAM_ISREFERUNIT" val="0"/>
  <p:tag name="KSO_WM_UNIT_HIGHLIGHT" val="0"/>
  <p:tag name="KSO_WM_UNIT_ID" val="custom20233298_6*l_h_i*1_4_3"/>
  <p:tag name="KSO_WM_UNIT_INDEX" val="1_4_3"/>
  <p:tag name="KSO_WM_UNIT_LAYERLEVEL" val="1_1_1"/>
  <p:tag name="KSO_WM_UNIT_PRESET_TEXT" val="04"/>
  <p:tag name="KSO_WM_UNIT_SUBTYPE" val="d"/>
  <p:tag name="KSO_WM_UNIT_TYPE" val="l_h_i"/>
</p:tagLst>
</file>

<file path=ppt/tags/tag100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VERSION" val="3"/>
  <p:tag name="KSO_WM_TAG_VERSION" val="3.0"/>
  <p:tag name="KSO_WM_TEMPLATE_CATEGORY" val="custom"/>
  <p:tag name="KSO_WM_TEMPLATE_INDEX" val="20233298"/>
  <p:tag name="KSO_WM_UNIT_COMPATIBLE" val="0"/>
  <p:tag name="KSO_WM_UNIT_DIAGRAM_ISNUMVISUAL" val="0"/>
  <p:tag name="KSO_WM_UNIT_DIAGRAM_ISREFERUNIT" val="0"/>
  <p:tag name="KSO_WM_UNIT_HIGHLIGHT" val="0"/>
  <p:tag name="KSO_WM_UNIT_ID" val="custom20233298_6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  <p:tag name="KSO_WM_UNIT_VALUE" val="10"/>
</p:tagLst>
</file>

<file path=ppt/tags/tag101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VERSION" val="3"/>
  <p:tag name="KSO_WM_TAG_VERSION" val="3.0"/>
  <p:tag name="KSO_WM_TEMPLATE_CATEGORY" val="custom"/>
  <p:tag name="KSO_WM_TEMPLATE_INDEX" val="20233298"/>
  <p:tag name="KSO_WM_UNIT_COMPATIBLE" val="0"/>
  <p:tag name="KSO_WM_UNIT_DIAGRAM_ISNUMVISUAL" val="0"/>
  <p:tag name="KSO_WM_UNIT_DIAGRAM_ISREFERUNIT" val="0"/>
  <p:tag name="KSO_WM_UNIT_HIGHLIGHT" val="0"/>
  <p:tag name="KSO_WM_UNIT_ID" val="custom20233298_6*l_h_i*1_2_1"/>
  <p:tag name="KSO_WM_UNIT_INDEX" val="1_2_1"/>
  <p:tag name="KSO_WM_UNIT_LAYERLEVEL" val="1_1_1"/>
  <p:tag name="KSO_WM_UNIT_TYPE" val="l_h_i"/>
</p:tagLst>
</file>

<file path=ppt/tags/tag102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VERSION" val="3"/>
  <p:tag name="KSO_WM_TAG_VERSION" val="3.0"/>
  <p:tag name="KSO_WM_TEMPLATE_CATEGORY" val="custom"/>
  <p:tag name="KSO_WM_TEMPLATE_INDEX" val="20233298"/>
  <p:tag name="KSO_WM_UNIT_COMPATIBLE" val="0"/>
  <p:tag name="KSO_WM_UNIT_DIAGRAM_ISNUMVISUAL" val="0"/>
  <p:tag name="KSO_WM_UNIT_DIAGRAM_ISREFERUNIT" val="0"/>
  <p:tag name="KSO_WM_UNIT_HIGHLIGHT" val="0"/>
  <p:tag name="KSO_WM_UNIT_ID" val="custom20233298_6*l_h_i*1_2_2"/>
  <p:tag name="KSO_WM_UNIT_INDEX" val="1_2_2"/>
  <p:tag name="KSO_WM_UNIT_LAYERLEVEL" val="1_1_1"/>
  <p:tag name="KSO_WM_UNIT_TYPE" val="l_h_i"/>
</p:tagLst>
</file>

<file path=ppt/tags/tag103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VERSION" val="3"/>
  <p:tag name="KSO_WM_TAG_VERSION" val="3.0"/>
  <p:tag name="KSO_WM_TEMPLATE_CATEGORY" val="custom"/>
  <p:tag name="KSO_WM_TEMPLATE_INDEX" val="20233298"/>
  <p:tag name="KSO_WM_UNIT_COMPATIBLE" val="0"/>
  <p:tag name="KSO_WM_UNIT_DIAGRAM_ISNUMVISUAL" val="0"/>
  <p:tag name="KSO_WM_UNIT_DIAGRAM_ISREFERUNIT" val="0"/>
  <p:tag name="KSO_WM_UNIT_HIGHLIGHT" val="0"/>
  <p:tag name="KSO_WM_UNIT_ID" val="custom20233298_6*l_h_i*1_2_3"/>
  <p:tag name="KSO_WM_UNIT_INDEX" val="1_2_3"/>
  <p:tag name="KSO_WM_UNIT_LAYERLEVEL" val="1_1_1"/>
  <p:tag name="KSO_WM_UNIT_PRESET_TEXT" val="02"/>
  <p:tag name="KSO_WM_UNIT_SUBTYPE" val="d"/>
  <p:tag name="KSO_WM_UNIT_TYPE" val="l_h_i"/>
</p:tagLst>
</file>

<file path=ppt/tags/tag104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VERSION" val="3"/>
  <p:tag name="KSO_WM_TAG_VERSION" val="3.0"/>
  <p:tag name="KSO_WM_TEMPLATE_CATEGORY" val="custom"/>
  <p:tag name="KSO_WM_TEMPLATE_INDEX" val="20233298"/>
  <p:tag name="KSO_WM_UNIT_COMPATIBLE" val="0"/>
  <p:tag name="KSO_WM_UNIT_DIAGRAM_ISNUMVISUAL" val="0"/>
  <p:tag name="KSO_WM_UNIT_DIAGRAM_ISREFERUNIT" val="0"/>
  <p:tag name="KSO_WM_UNIT_HIGHLIGHT" val="0"/>
  <p:tag name="KSO_WM_UNIT_ID" val="custom20233298_6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  <p:tag name="KSO_WM_UNIT_VALUE" val="10"/>
</p:tagLst>
</file>

<file path=ppt/tags/tag105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VERSION" val="3"/>
  <p:tag name="KSO_WM_TAG_VERSION" val="3.0"/>
  <p:tag name="KSO_WM_TEMPLATE_CATEGORY" val="custom"/>
  <p:tag name="KSO_WM_TEMPLATE_INDEX" val="20233298"/>
  <p:tag name="KSO_WM_UNIT_COMPATIBLE" val="0"/>
  <p:tag name="KSO_WM_UNIT_DIAGRAM_ISNUMVISUAL" val="0"/>
  <p:tag name="KSO_WM_UNIT_DIAGRAM_ISREFERUNIT" val="0"/>
  <p:tag name="KSO_WM_UNIT_HIGHLIGHT" val="0"/>
  <p:tag name="KSO_WM_UNIT_ID" val="custom20233298_6*l_h_i*1_3_1"/>
  <p:tag name="KSO_WM_UNIT_INDEX" val="1_3_1"/>
  <p:tag name="KSO_WM_UNIT_LAYERLEVEL" val="1_1_1"/>
  <p:tag name="KSO_WM_UNIT_TYPE" val="l_h_i"/>
</p:tagLst>
</file>

<file path=ppt/tags/tag106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VERSION" val="3"/>
  <p:tag name="KSO_WM_TAG_VERSION" val="3.0"/>
  <p:tag name="KSO_WM_TEMPLATE_CATEGORY" val="custom"/>
  <p:tag name="KSO_WM_TEMPLATE_INDEX" val="20233298"/>
  <p:tag name="KSO_WM_UNIT_COMPATIBLE" val="0"/>
  <p:tag name="KSO_WM_UNIT_DIAGRAM_ISNUMVISUAL" val="0"/>
  <p:tag name="KSO_WM_UNIT_DIAGRAM_ISREFERUNIT" val="0"/>
  <p:tag name="KSO_WM_UNIT_HIGHLIGHT" val="0"/>
  <p:tag name="KSO_WM_UNIT_ID" val="custom20233298_6*l_h_i*1_3_2"/>
  <p:tag name="KSO_WM_UNIT_INDEX" val="1_3_2"/>
  <p:tag name="KSO_WM_UNIT_LAYERLEVEL" val="1_1_1"/>
  <p:tag name="KSO_WM_UNIT_TYPE" val="l_h_i"/>
</p:tagLst>
</file>

<file path=ppt/tags/tag107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VERSION" val="3"/>
  <p:tag name="KSO_WM_TAG_VERSION" val="3.0"/>
  <p:tag name="KSO_WM_TEMPLATE_CATEGORY" val="custom"/>
  <p:tag name="KSO_WM_TEMPLATE_INDEX" val="20233298"/>
  <p:tag name="KSO_WM_UNIT_COMPATIBLE" val="0"/>
  <p:tag name="KSO_WM_UNIT_DIAGRAM_ISNUMVISUAL" val="0"/>
  <p:tag name="KSO_WM_UNIT_DIAGRAM_ISREFERUNIT" val="0"/>
  <p:tag name="KSO_WM_UNIT_HIGHLIGHT" val="0"/>
  <p:tag name="KSO_WM_UNIT_ID" val="custom20233298_6*l_h_i*1_3_3"/>
  <p:tag name="KSO_WM_UNIT_INDEX" val="1_3_3"/>
  <p:tag name="KSO_WM_UNIT_LAYERLEVEL" val="1_1_1"/>
  <p:tag name="KSO_WM_UNIT_PRESET_TEXT" val="03"/>
  <p:tag name="KSO_WM_UNIT_SUBTYPE" val="d"/>
  <p:tag name="KSO_WM_UNIT_TYPE" val="l_h_i"/>
</p:tagLst>
</file>

<file path=ppt/tags/tag108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VERSION" val="3"/>
  <p:tag name="KSO_WM_TAG_VERSION" val="3.0"/>
  <p:tag name="KSO_WM_TEMPLATE_CATEGORY" val="custom"/>
  <p:tag name="KSO_WM_TEMPLATE_INDEX" val="20233298"/>
  <p:tag name="KSO_WM_UNIT_COMPATIBLE" val="0"/>
  <p:tag name="KSO_WM_UNIT_DIAGRAM_ISNUMVISUAL" val="0"/>
  <p:tag name="KSO_WM_UNIT_DIAGRAM_ISREFERUNIT" val="0"/>
  <p:tag name="KSO_WM_UNIT_HIGHLIGHT" val="0"/>
  <p:tag name="KSO_WM_UNIT_ID" val="custom20233298_6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  <p:tag name="KSO_WM_UNIT_VALUE" val="10"/>
</p:tagLst>
</file>

<file path=ppt/tags/tag109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VERSION" val="3"/>
  <p:tag name="KSO_WM_TAG_VERSION" val="3.0"/>
  <p:tag name="KSO_WM_TEMPLATE_CATEGORY" val="custom"/>
  <p:tag name="KSO_WM_TEMPLATE_INDEX" val="20233298"/>
  <p:tag name="KSO_WM_UNIT_COMPATIBLE" val="0"/>
  <p:tag name="KSO_WM_UNIT_DIAGRAM_ISNUMVISUAL" val="0"/>
  <p:tag name="KSO_WM_UNIT_DIAGRAM_ISREFERUNIT" val="0"/>
  <p:tag name="KSO_WM_UNIT_HIGHLIGHT" val="0"/>
  <p:tag name="KSO_WM_UNIT_ID" val="custom20233298_6*l_h_i*1_5_1"/>
  <p:tag name="KSO_WM_UNIT_INDEX" val="1_5_1"/>
  <p:tag name="KSO_WM_UNIT_LAYERLEVEL" val="1_1_1"/>
  <p:tag name="KSO_WM_UNIT_TYPE" val="l_h_i"/>
</p:tagLst>
</file>

<file path=ppt/tags/tag110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VERSION" val="3"/>
  <p:tag name="KSO_WM_TAG_VERSION" val="3.0"/>
  <p:tag name="KSO_WM_TEMPLATE_CATEGORY" val="custom"/>
  <p:tag name="KSO_WM_TEMPLATE_INDEX" val="20233298"/>
  <p:tag name="KSO_WM_UNIT_COMPATIBLE" val="0"/>
  <p:tag name="KSO_WM_UNIT_DIAGRAM_ISNUMVISUAL" val="0"/>
  <p:tag name="KSO_WM_UNIT_DIAGRAM_ISREFERUNIT" val="0"/>
  <p:tag name="KSO_WM_UNIT_HIGHLIGHT" val="0"/>
  <p:tag name="KSO_WM_UNIT_ID" val="custom20233298_6*l_h_i*1_5_2"/>
  <p:tag name="KSO_WM_UNIT_INDEX" val="1_5_2"/>
  <p:tag name="KSO_WM_UNIT_LAYERLEVEL" val="1_1_1"/>
  <p:tag name="KSO_WM_UNIT_TYPE" val="l_h_i"/>
</p:tagLst>
</file>

<file path=ppt/tags/tag111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VERSION" val="3"/>
  <p:tag name="KSO_WM_TAG_VERSION" val="3.0"/>
  <p:tag name="KSO_WM_TEMPLATE_CATEGORY" val="custom"/>
  <p:tag name="KSO_WM_TEMPLATE_INDEX" val="20233298"/>
  <p:tag name="KSO_WM_UNIT_COMPATIBLE" val="0"/>
  <p:tag name="KSO_WM_UNIT_DIAGRAM_ISNUMVISUAL" val="0"/>
  <p:tag name="KSO_WM_UNIT_DIAGRAM_ISREFERUNIT" val="0"/>
  <p:tag name="KSO_WM_UNIT_HIGHLIGHT" val="0"/>
  <p:tag name="KSO_WM_UNIT_ID" val="custom20233298_6*l_h_i*1_5_3"/>
  <p:tag name="KSO_WM_UNIT_INDEX" val="1_5_3"/>
  <p:tag name="KSO_WM_UNIT_LAYERLEVEL" val="1_1_1"/>
  <p:tag name="KSO_WM_UNIT_PRESET_TEXT" val="05"/>
  <p:tag name="KSO_WM_UNIT_SUBTYPE" val="d"/>
  <p:tag name="KSO_WM_UNIT_TYPE" val="l_h_i"/>
</p:tagLst>
</file>

<file path=ppt/tags/tag112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VERSION" val="3"/>
  <p:tag name="KSO_WM_TAG_VERSION" val="3.0"/>
  <p:tag name="KSO_WM_TEMPLATE_CATEGORY" val="custom"/>
  <p:tag name="KSO_WM_TEMPLATE_INDEX" val="20233298"/>
  <p:tag name="KSO_WM_UNIT_COMPATIBLE" val="0"/>
  <p:tag name="KSO_WM_UNIT_DIAGRAM_ISNUMVISUAL" val="0"/>
  <p:tag name="KSO_WM_UNIT_DIAGRAM_ISREFERUNIT" val="0"/>
  <p:tag name="KSO_WM_UNIT_HIGHLIGHT" val="0"/>
  <p:tag name="KSO_WM_UNIT_ID" val="custom20233298_6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  <p:tag name="KSO_WM_UNIT_VALUE" val="10"/>
</p:tagLst>
</file>

<file path=ppt/tags/tag113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VERSION" val="3"/>
  <p:tag name="KSO_WM_TAG_VERSION" val="3.0"/>
  <p:tag name="KSO_WM_TEMPLATE_CATEGORY" val="custom"/>
  <p:tag name="KSO_WM_TEMPLATE_INDEX" val="20233298"/>
  <p:tag name="KSO_WM_UNIT_COMPATIBLE" val="0"/>
  <p:tag name="KSO_WM_UNIT_DIAGRAM_ISNUMVISUAL" val="0"/>
  <p:tag name="KSO_WM_UNIT_DIAGRAM_ISREFERUNIT" val="0"/>
  <p:tag name="KSO_WM_UNIT_HIGHLIGHT" val="0"/>
  <p:tag name="KSO_WM_UNIT_ID" val="custom20233298_6*l_h_i*1_6_1"/>
  <p:tag name="KSO_WM_UNIT_INDEX" val="1_6_1"/>
  <p:tag name="KSO_WM_UNIT_LAYERLEVEL" val="1_1_1"/>
  <p:tag name="KSO_WM_UNIT_TYPE" val="l_h_i"/>
</p:tagLst>
</file>

<file path=ppt/tags/tag114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VERSION" val="3"/>
  <p:tag name="KSO_WM_TAG_VERSION" val="3.0"/>
  <p:tag name="KSO_WM_TEMPLATE_CATEGORY" val="custom"/>
  <p:tag name="KSO_WM_TEMPLATE_INDEX" val="20233298"/>
  <p:tag name="KSO_WM_UNIT_COMPATIBLE" val="0"/>
  <p:tag name="KSO_WM_UNIT_DIAGRAM_ISNUMVISUAL" val="0"/>
  <p:tag name="KSO_WM_UNIT_DIAGRAM_ISREFERUNIT" val="0"/>
  <p:tag name="KSO_WM_UNIT_HIGHLIGHT" val="0"/>
  <p:tag name="KSO_WM_UNIT_ID" val="custom20233298_6*l_h_i*1_6_2"/>
  <p:tag name="KSO_WM_UNIT_INDEX" val="1_6_2"/>
  <p:tag name="KSO_WM_UNIT_LAYERLEVEL" val="1_1_1"/>
  <p:tag name="KSO_WM_UNIT_TYPE" val="l_h_i"/>
</p:tagLst>
</file>

<file path=ppt/tags/tag115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VERSION" val="3"/>
  <p:tag name="KSO_WM_TAG_VERSION" val="3.0"/>
  <p:tag name="KSO_WM_TEMPLATE_CATEGORY" val="custom"/>
  <p:tag name="KSO_WM_TEMPLATE_INDEX" val="20233298"/>
  <p:tag name="KSO_WM_UNIT_COMPATIBLE" val="0"/>
  <p:tag name="KSO_WM_UNIT_DIAGRAM_ISNUMVISUAL" val="0"/>
  <p:tag name="KSO_WM_UNIT_DIAGRAM_ISREFERUNIT" val="0"/>
  <p:tag name="KSO_WM_UNIT_HIGHLIGHT" val="0"/>
  <p:tag name="KSO_WM_UNIT_ID" val="custom20233298_6*l_h_i*1_6_3"/>
  <p:tag name="KSO_WM_UNIT_INDEX" val="1_6_3"/>
  <p:tag name="KSO_WM_UNIT_LAYERLEVEL" val="1_1_1"/>
  <p:tag name="KSO_WM_UNIT_PRESET_TEXT" val="06"/>
  <p:tag name="KSO_WM_UNIT_SUBTYPE" val="d"/>
  <p:tag name="KSO_WM_UNIT_TYPE" val="l_h_i"/>
</p:tagLst>
</file>

<file path=ppt/tags/tag116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VERSION" val="3"/>
  <p:tag name="KSO_WM_TAG_VERSION" val="3.0"/>
  <p:tag name="KSO_WM_TEMPLATE_CATEGORY" val="custom"/>
  <p:tag name="KSO_WM_TEMPLATE_INDEX" val="20233298"/>
  <p:tag name="KSO_WM_UNIT_COMPATIBLE" val="0"/>
  <p:tag name="KSO_WM_UNIT_DIAGRAM_ISNUMVISUAL" val="0"/>
  <p:tag name="KSO_WM_UNIT_DIAGRAM_ISREFERUNIT" val="0"/>
  <p:tag name="KSO_WM_UNIT_HIGHLIGHT" val="0"/>
  <p:tag name="KSO_WM_UNIT_ID" val="custom20233298_6*l_h_a*1_6_1"/>
  <p:tag name="KSO_WM_UNIT_INDEX" val="1_6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  <p:tag name="KSO_WM_UNIT_VALUE" val="10"/>
</p:tagLst>
</file>

<file path=ppt/tags/tag117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3298_6"/>
  <p:tag name="KSO_WM_SLIDE_INDEX" val="6"/>
  <p:tag name="KSO_WM_SLIDE_ITEM_CNT" val="6"/>
  <p:tag name="KSO_WM_SLIDE_LAYOUT" val="a_l"/>
  <p:tag name="KSO_WM_SLIDE_LAYOUT_CNT" val="1_1"/>
  <p:tag name="KSO_WM_SLIDE_SUBTYPE" val="diag"/>
  <p:tag name="KSO_WM_SLIDE_TYPE" val="contents"/>
  <p:tag name="KSO_WM_TAG_VERSION" val="3.0"/>
  <p:tag name="KSO_WM_TEMPLATE_CATEGORY" val="custom"/>
  <p:tag name="KSO_WM_TEMPLATE_COLOR_TYPE" val="0"/>
  <p:tag name="KSO_WM_TEMPLATE_INDEX" val="20233298"/>
  <p:tag name="KSO_WM_TEMPLATE_MASTER_TYPE" val="0"/>
  <p:tag name="KSO_WM_TEMPLATE_SUBCATEGORY" val="29"/>
</p:tagLst>
</file>

<file path=ppt/tags/tag118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3298"/>
  <p:tag name="KSO_WM_UNIT_COMPATIBLE" val="0"/>
  <p:tag name="KSO_WM_UNIT_DIAGRAM_ISNUMVISUAL" val="0"/>
  <p:tag name="KSO_WM_UNIT_DIAGRAM_ISREFERUNIT" val="0"/>
  <p:tag name="KSO_WM_UNIT_HIGHLIGHT" val="0"/>
  <p:tag name="KSO_WM_UNIT_ID" val="custom20233298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4"/>
</p:tagLst>
</file>

<file path=ppt/tags/tag119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3298"/>
  <p:tag name="KSO_WM_UNIT_COMPATIBLE" val="1"/>
  <p:tag name="KSO_WM_UNIT_DIAGRAM_ISNUMVISUAL" val="0"/>
  <p:tag name="KSO_WM_UNIT_DIAGRAM_ISREFERUNIT" val="0"/>
  <p:tag name="KSO_WM_UNIT_HIGHLIGHT" val="0"/>
  <p:tag name="KSO_WM_UNIT_ID" val="custom20233298_7*e*1"/>
  <p:tag name="KSO_WM_UNIT_INDEX" val="1"/>
  <p:tag name="KSO_WM_UNIT_LAYERLEVEL" val="1"/>
  <p:tag name="KSO_WM_UNIT_NOCLEAR" val="0"/>
  <p:tag name="KSO_WM_UNIT_PRESET_TEXT" val="01"/>
  <p:tag name="KSO_WM_UNIT_TYPE" val="e"/>
  <p:tag name="KSO_WM_UNIT_VALUE" val="13"/>
</p:tagLst>
</file>

<file path=ppt/tags/tag120.xml><?xml version="1.0" encoding="utf-8"?>
<p:tagLst xmlns:p="http://schemas.openxmlformats.org/presentationml/2006/main">
  <p:tag name="KSO_WM_BEAUTIFY_FLAG" val="#wm#"/>
  <p:tag name="KSO_WM_SLIDE_ID" val="custom20233298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3.0"/>
  <p:tag name="KSO_WM_TEMPLATE_CATEGORY" val="custom"/>
  <p:tag name="KSO_WM_TEMPLATE_COLOR_TYPE" val="0"/>
  <p:tag name="KSO_WM_TEMPLATE_INDEX" val="20233298"/>
  <p:tag name="KSO_WM_TEMPLATE_MASTER_TYPE" val="0"/>
  <p:tag name="KSO_WM_TEMPLATE_SUBCATEGORY" val="29"/>
</p:tagLst>
</file>

<file path=ppt/tags/tag121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3298"/>
  <p:tag name="KSO_WM_UNIT_COMPATIBLE" val="0"/>
  <p:tag name="KSO_WM_UNIT_DIAGRAM_ISNUMVISUAL" val="0"/>
  <p:tag name="KSO_WM_UNIT_DIAGRAM_ISREFERUNIT" val="0"/>
  <p:tag name="KSO_WM_UNIT_HIGHLIGHT" val="0"/>
  <p:tag name="KSO_WM_UNIT_ID" val="custom20233298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4"/>
</p:tagLst>
</file>

<file path=ppt/tags/tag122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3298"/>
  <p:tag name="KSO_WM_UNIT_COMPATIBLE" val="1"/>
  <p:tag name="KSO_WM_UNIT_DIAGRAM_ISNUMVISUAL" val="0"/>
  <p:tag name="KSO_WM_UNIT_DIAGRAM_ISREFERUNIT" val="0"/>
  <p:tag name="KSO_WM_UNIT_HIGHLIGHT" val="0"/>
  <p:tag name="KSO_WM_UNIT_ID" val="custom20233298_7*e*1"/>
  <p:tag name="KSO_WM_UNIT_INDEX" val="1"/>
  <p:tag name="KSO_WM_UNIT_LAYERLEVEL" val="1"/>
  <p:tag name="KSO_WM_UNIT_NOCLEAR" val="0"/>
  <p:tag name="KSO_WM_UNIT_PRESET_TEXT" val="02"/>
  <p:tag name="KSO_WM_UNIT_TYPE" val="e"/>
  <p:tag name="KSO_WM_UNIT_VALUE" val="13"/>
</p:tagLst>
</file>

<file path=ppt/tags/tag123.xml><?xml version="1.0" encoding="utf-8"?>
<p:tagLst xmlns:p="http://schemas.openxmlformats.org/presentationml/2006/main">
  <p:tag name="KSO_WM_BEAUTIFY_FLAG" val="#wm#"/>
  <p:tag name="KSO_WM_SLIDE_ID" val="custom20233298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3.0"/>
  <p:tag name="KSO_WM_TEMPLATE_CATEGORY" val="custom"/>
  <p:tag name="KSO_WM_TEMPLATE_COLOR_TYPE" val="0"/>
  <p:tag name="KSO_WM_TEMPLATE_INDEX" val="20233298"/>
  <p:tag name="KSO_WM_TEMPLATE_MASTER_TYPE" val="0"/>
  <p:tag name="KSO_WM_TEMPLATE_SUBCATEGORY" val="29"/>
</p:tagLst>
</file>

<file path=ppt/tags/tag12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1*l_h_f*1_1_1"/>
  <p:tag name="KSO_WM_UNIT_INDEX" val="1_1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12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1*l_h_i*1_1_1"/>
  <p:tag name="KSO_WM_UNIT_INDEX" val="1_1_1"/>
  <p:tag name="KSO_WM_UNIT_LAYERLEVEL" val="1_1_1"/>
  <p:tag name="KSO_WM_UNIT_LINE_FORE_SCHEMECOLOR_INDEX" val="5"/>
  <p:tag name="KSO_WM_UNIT_TYPE" val="l_h_i"/>
</p:tagLst>
</file>

<file path=ppt/tags/tag12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1*l_h_i*1_1_2"/>
  <p:tag name="KSO_WM_UNIT_INDEX" val="1_1_2"/>
  <p:tag name="KSO_WM_UNIT_LAYERLEVEL" val="1_1_1"/>
  <p:tag name="KSO_WM_UNIT_LINE_FORE_SCHEMECOLOR_INDEX" val="5"/>
  <p:tag name="KSO_WM_UNIT_TYPE" val="l_h_i"/>
</p:tagLst>
</file>

<file path=ppt/tags/tag12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1*l_h_f*1_2_1"/>
  <p:tag name="KSO_WM_UNIT_INDEX" val="1_2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12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1*l_h_i*1_2_1"/>
  <p:tag name="KSO_WM_UNIT_INDEX" val="1_2_1"/>
  <p:tag name="KSO_WM_UNIT_LAYERLEVEL" val="1_1_1"/>
  <p:tag name="KSO_WM_UNIT_LINE_FORE_SCHEMECOLOR_INDEX" val="5"/>
  <p:tag name="KSO_WM_UNIT_TYPE" val="l_h_i"/>
</p:tagLst>
</file>

<file path=ppt/tags/tag12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1*l_h_i*1_2_2"/>
  <p:tag name="KSO_WM_UNIT_INDEX" val="1_2_2"/>
  <p:tag name="KSO_WM_UNIT_LAYERLEVEL" val="1_1_1"/>
  <p:tag name="KSO_WM_UNIT_LINE_FORE_SCHEMECOLOR_INDEX" val="5"/>
  <p:tag name="KSO_WM_UNIT_TYPE" val="l_h_i"/>
</p:tagLst>
</file>

<file path=ppt/tags/tag13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3*l_h_i*1_1_1"/>
  <p:tag name="KSO_WM_UNIT_INDEX" val="1_1_1"/>
  <p:tag name="KSO_WM_UNIT_LAYERLEVEL" val="1_1_1"/>
  <p:tag name="KSO_WM_UNIT_TYPE" val="l_h_i"/>
</p:tagLst>
</file>

<file path=ppt/tags/tag13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3*l_h_i*1_1_2"/>
  <p:tag name="KSO_WM_UNIT_INDEX" val="1_1_2"/>
  <p:tag name="KSO_WM_UNIT_LAYERLEVEL" val="1_1_1"/>
  <p:tag name="KSO_WM_UNIT_TYPE" val="l_h_i"/>
</p:tagLst>
</file>

<file path=ppt/tags/tag13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3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3*l_h_i*1_2_1"/>
  <p:tag name="KSO_WM_UNIT_INDEX" val="1_2_1"/>
  <p:tag name="KSO_WM_UNIT_LAYERLEVEL" val="1_1_1"/>
  <p:tag name="KSO_WM_UNIT_TYPE" val="l_h_i"/>
</p:tagLst>
</file>

<file path=ppt/tags/tag13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3*l_h_i*1_2_2"/>
  <p:tag name="KSO_WM_UNIT_INDEX" val="1_2_2"/>
  <p:tag name="KSO_WM_UNIT_LAYERLEVEL" val="1_1_1"/>
  <p:tag name="KSO_WM_UNIT_TYPE" val="l_h_i"/>
</p:tagLst>
</file>

<file path=ppt/tags/tag13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3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3*l_h_i*1_3_1"/>
  <p:tag name="KSO_WM_UNIT_INDEX" val="1_3_1"/>
  <p:tag name="KSO_WM_UNIT_LAYERLEVEL" val="1_1_1"/>
  <p:tag name="KSO_WM_UNIT_TYPE" val="l_h_i"/>
</p:tagLst>
</file>

<file path=ppt/tags/tag13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3*l_h_i*1_3_2"/>
  <p:tag name="KSO_WM_UNIT_INDEX" val="1_3_2"/>
  <p:tag name="KSO_WM_UNIT_LAYERLEVEL" val="1_1_1"/>
  <p:tag name="KSO_WM_UNIT_TYPE" val="l_h_i"/>
</p:tagLst>
</file>

<file path=ppt/tags/tag13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3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3*l_h_i*1_4_1"/>
  <p:tag name="KSO_WM_UNIT_INDEX" val="1_4_1"/>
  <p:tag name="KSO_WM_UNIT_LAYERLEVEL" val="1_1_1"/>
  <p:tag name="KSO_WM_UNIT_TYPE" val="l_h_i"/>
</p:tagLst>
</file>

<file path=ppt/tags/tag14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3*l_h_i*1_4_2"/>
  <p:tag name="KSO_WM_UNIT_INDEX" val="1_4_2"/>
  <p:tag name="KSO_WM_UNIT_LAYERLEVEL" val="1_1_1"/>
  <p:tag name="KSO_WM_UNIT_TYPE" val="l_h_i"/>
</p:tagLst>
</file>

<file path=ppt/tags/tag14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4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5*l_h_i*1_1_1"/>
  <p:tag name="KSO_WM_UNIT_INDEX" val="1_1_1"/>
  <p:tag name="KSO_WM_UNIT_LAYERLEVEL" val="1_1_1"/>
  <p:tag name="KSO_WM_UNIT_TYPE" val="l_h_i"/>
</p:tagLst>
</file>

<file path=ppt/tags/tag14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5*l_h_i*1_1_2"/>
  <p:tag name="KSO_WM_UNIT_INDEX" val="1_1_2"/>
  <p:tag name="KSO_WM_UNIT_LAYERLEVEL" val="1_1_1"/>
  <p:tag name="KSO_WM_UNIT_TYPE" val="l_h_i"/>
</p:tagLst>
</file>

<file path=ppt/tags/tag14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5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4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5*l_h_i*1_2_1"/>
  <p:tag name="KSO_WM_UNIT_INDEX" val="1_2_1"/>
  <p:tag name="KSO_WM_UNIT_LAYERLEVEL" val="1_1_1"/>
  <p:tag name="KSO_WM_UNIT_TYPE" val="l_h_i"/>
</p:tagLst>
</file>

<file path=ppt/tags/tag14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5*l_h_i*1_2_2"/>
  <p:tag name="KSO_WM_UNIT_INDEX" val="1_2_2"/>
  <p:tag name="KSO_WM_UNIT_LAYERLEVEL" val="1_1_1"/>
  <p:tag name="KSO_WM_UNIT_TYPE" val="l_h_i"/>
</p:tagLst>
</file>

<file path=ppt/tags/tag14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5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4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5*l_h_i*1_3_1"/>
  <p:tag name="KSO_WM_UNIT_INDEX" val="1_3_1"/>
  <p:tag name="KSO_WM_UNIT_LAYERLEVEL" val="1_1_1"/>
  <p:tag name="KSO_WM_UNIT_TYPE" val="l_h_i"/>
</p:tagLst>
</file>

<file path=ppt/tags/tag14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5*l_h_i*1_3_2"/>
  <p:tag name="KSO_WM_UNIT_INDEX" val="1_3_2"/>
  <p:tag name="KSO_WM_UNIT_LAYERLEVEL" val="1_1_1"/>
  <p:tag name="KSO_WM_UNIT_TYPE" val="l_h_i"/>
</p:tagLst>
</file>

<file path=ppt/tags/tag15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5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5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5*l_h_i*1_4_1"/>
  <p:tag name="KSO_WM_UNIT_INDEX" val="1_4_1"/>
  <p:tag name="KSO_WM_UNIT_LAYERLEVEL" val="1_1_1"/>
  <p:tag name="KSO_WM_UNIT_TYPE" val="l_h_i"/>
</p:tagLst>
</file>

<file path=ppt/tags/tag15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5*l_h_i*1_4_2"/>
  <p:tag name="KSO_WM_UNIT_INDEX" val="1_4_2"/>
  <p:tag name="KSO_WM_UNIT_LAYERLEVEL" val="1_1_1"/>
  <p:tag name="KSO_WM_UNIT_TYPE" val="l_h_i"/>
</p:tagLst>
</file>

<file path=ppt/tags/tag15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5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5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9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9"/>
  <p:tag name="KSO_WM_UNIT_HIGHLIGHT" val="0"/>
  <p:tag name="KSO_WM_UNIT_ID" val="diagram20231320_5*l_h_i*1_5_1"/>
  <p:tag name="KSO_WM_UNIT_INDEX" val="1_5_1"/>
  <p:tag name="KSO_WM_UNIT_LAYERLEVEL" val="1_1_1"/>
  <p:tag name="KSO_WM_UNIT_TYPE" val="l_h_i"/>
</p:tagLst>
</file>

<file path=ppt/tags/tag15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9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9"/>
  <p:tag name="KSO_WM_UNIT_HIGHLIGHT" val="0"/>
  <p:tag name="KSO_WM_UNIT_ID" val="diagram20231320_5*l_h_i*1_5_2"/>
  <p:tag name="KSO_WM_UNIT_INDEX" val="1_5_2"/>
  <p:tag name="KSO_WM_UNIT_LAYERLEVEL" val="1_1_1"/>
  <p:tag name="KSO_WM_UNIT_TYPE" val="l_h_i"/>
</p:tagLst>
</file>

<file path=ppt/tags/tag15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5*l_h_f*1_5_1"/>
  <p:tag name="KSO_WM_UNIT_INDEX" val="1_5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5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10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10"/>
  <p:tag name="KSO_WM_UNIT_HIGHLIGHT" val="0"/>
  <p:tag name="KSO_WM_UNIT_ID" val="diagram20231320_5*l_h_i*1_6_1"/>
  <p:tag name="KSO_WM_UNIT_INDEX" val="1_6_1"/>
  <p:tag name="KSO_WM_UNIT_LAYERLEVEL" val="1_1_1"/>
  <p:tag name="KSO_WM_UNIT_TYPE" val="l_h_i"/>
</p:tagLst>
</file>

<file path=ppt/tags/tag15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0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10"/>
  <p:tag name="KSO_WM_UNIT_HIGHLIGHT" val="0"/>
  <p:tag name="KSO_WM_UNIT_ID" val="diagram20231320_5*l_h_i*1_6_2"/>
  <p:tag name="KSO_WM_UNIT_INDEX" val="1_6_2"/>
  <p:tag name="KSO_WM_UNIT_LAYERLEVEL" val="1_1_1"/>
  <p:tag name="KSO_WM_UNIT_TYPE" val="l_h_i"/>
</p:tagLst>
</file>

<file path=ppt/tags/tag15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5*l_h_f*1_6_1"/>
  <p:tag name="KSO_WM_UNIT_INDEX" val="1_6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60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3298"/>
  <p:tag name="KSO_WM_UNIT_COMPATIBLE" val="0"/>
  <p:tag name="KSO_WM_UNIT_DIAGRAM_ISNUMVISUAL" val="0"/>
  <p:tag name="KSO_WM_UNIT_DIAGRAM_ISREFERUNIT" val="0"/>
  <p:tag name="KSO_WM_UNIT_HIGHLIGHT" val="0"/>
  <p:tag name="KSO_WM_UNIT_ID" val="custom20233298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4"/>
</p:tagLst>
</file>

<file path=ppt/tags/tag161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3298"/>
  <p:tag name="KSO_WM_UNIT_COMPATIBLE" val="1"/>
  <p:tag name="KSO_WM_UNIT_DIAGRAM_ISNUMVISUAL" val="0"/>
  <p:tag name="KSO_WM_UNIT_DIAGRAM_ISREFERUNIT" val="0"/>
  <p:tag name="KSO_WM_UNIT_HIGHLIGHT" val="0"/>
  <p:tag name="KSO_WM_UNIT_ID" val="custom20233298_7*e*1"/>
  <p:tag name="KSO_WM_UNIT_INDEX" val="1"/>
  <p:tag name="KSO_WM_UNIT_LAYERLEVEL" val="1"/>
  <p:tag name="KSO_WM_UNIT_NOCLEAR" val="0"/>
  <p:tag name="KSO_WM_UNIT_PRESET_TEXT" val="03"/>
  <p:tag name="KSO_WM_UNIT_TYPE" val="e"/>
  <p:tag name="KSO_WM_UNIT_VALUE" val="13"/>
</p:tagLst>
</file>

<file path=ppt/tags/tag162.xml><?xml version="1.0" encoding="utf-8"?>
<p:tagLst xmlns:p="http://schemas.openxmlformats.org/presentationml/2006/main">
  <p:tag name="KSO_WM_BEAUTIFY_FLAG" val="#wm#"/>
  <p:tag name="KSO_WM_SLIDE_ID" val="custom20233298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3.0"/>
  <p:tag name="KSO_WM_TEMPLATE_CATEGORY" val="custom"/>
  <p:tag name="KSO_WM_TEMPLATE_COLOR_TYPE" val="0"/>
  <p:tag name="KSO_WM_TEMPLATE_INDEX" val="20233298"/>
  <p:tag name="KSO_WM_TEMPLATE_MASTER_TYPE" val="0"/>
  <p:tag name="KSO_WM_TEMPLATE_SUBCATEGORY" val="29"/>
</p:tagLst>
</file>

<file path=ppt/tags/tag16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5*l_h_i*1_1_2"/>
  <p:tag name="KSO_WM_UNIT_INDEX" val="1_1_2"/>
  <p:tag name="KSO_WM_UNIT_LAYERLEVEL" val="1_1_1"/>
  <p:tag name="KSO_WM_UNIT_TYPE" val="l_h_i"/>
</p:tagLst>
</file>

<file path=ppt/tags/tag16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1_5*l_h_i*1_1_3"/>
  <p:tag name="KSO_WM_UNIT_INDEX" val="1_1_3"/>
  <p:tag name="KSO_WM_UNIT_LAYERLEVEL" val="1_1_1"/>
  <p:tag name="KSO_WM_UNIT_TYPE" val="l_h_i"/>
</p:tagLst>
</file>

<file path=ppt/tags/tag16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1_5*l_h_i*1_1_1"/>
  <p:tag name="KSO_WM_UNIT_INDEX" val="1_1_1"/>
  <p:tag name="KSO_WM_UNIT_LAYERLEVEL" val="1_1_1"/>
  <p:tag name="KSO_WM_UNIT_TYPE" val="l_h_i"/>
</p:tagLst>
</file>

<file path=ppt/tags/tag16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5*l_h_f*1_1_1"/>
  <p:tag name="KSO_WM_UNIT_INDEX" val="1_1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6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5*l_h_i*1_4_2"/>
  <p:tag name="KSO_WM_UNIT_INDEX" val="1_4_2"/>
  <p:tag name="KSO_WM_UNIT_LAYERLEVEL" val="1_1_1"/>
  <p:tag name="KSO_WM_UNIT_TYPE" val="l_h_i"/>
</p:tagLst>
</file>

<file path=ppt/tags/tag16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01_5*l_h_i*1_4_3"/>
  <p:tag name="KSO_WM_UNIT_INDEX" val="1_4_3"/>
  <p:tag name="KSO_WM_UNIT_LAYERLEVEL" val="1_1_1"/>
  <p:tag name="KSO_WM_UNIT_TYPE" val="l_h_i"/>
</p:tagLst>
</file>

<file path=ppt/tags/tag16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01_5*l_h_i*1_4_1"/>
  <p:tag name="KSO_WM_UNIT_INDEX" val="1_4_1"/>
  <p:tag name="KSO_WM_UNIT_LAYERLEVEL" val="1_1_1"/>
  <p:tag name="KSO_WM_UNIT_TYPE" val="l_h_i"/>
</p:tagLst>
</file>

<file path=ppt/tags/tag17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5*l_h_f*1_4_1"/>
  <p:tag name="KSO_WM_UNIT_INDEX" val="1_4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7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5*l_h_i*1_2_2"/>
  <p:tag name="KSO_WM_UNIT_INDEX" val="1_2_2"/>
  <p:tag name="KSO_WM_UNIT_LAYERLEVEL" val="1_1_1"/>
  <p:tag name="KSO_WM_UNIT_TYPE" val="l_h_i"/>
</p:tagLst>
</file>

<file path=ppt/tags/tag17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01_5*l_h_i*1_2_3"/>
  <p:tag name="KSO_WM_UNIT_INDEX" val="1_2_3"/>
  <p:tag name="KSO_WM_UNIT_LAYERLEVEL" val="1_1_1"/>
  <p:tag name="KSO_WM_UNIT_TYPE" val="l_h_i"/>
</p:tagLst>
</file>

<file path=ppt/tags/tag17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01_5*l_h_i*1_2_1"/>
  <p:tag name="KSO_WM_UNIT_INDEX" val="1_2_1"/>
  <p:tag name="KSO_WM_UNIT_LAYERLEVEL" val="1_1_1"/>
  <p:tag name="KSO_WM_UNIT_TYPE" val="l_h_i"/>
</p:tagLst>
</file>

<file path=ppt/tags/tag17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5*l_h_f*1_2_1"/>
  <p:tag name="KSO_WM_UNIT_INDEX" val="1_2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7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5*l_h_i*1_5_2"/>
  <p:tag name="KSO_WM_UNIT_INDEX" val="1_5_2"/>
  <p:tag name="KSO_WM_UNIT_LAYERLEVEL" val="1_1_1"/>
  <p:tag name="KSO_WM_UNIT_TYPE" val="l_h_i"/>
</p:tagLst>
</file>

<file path=ppt/tags/tag17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9,&quot;transparency&quot;:0},&quot;type&quot;:1},&quot;glow&quot;:{&quot;colorType&quot;:0},&quot;line&quot;:{&quot;type&quot;:0},&quot;shadow&quot;:{&quot;brightness&quot;:0,&quot;colorType&quot;:1,&quot;foreColorIndex&quot;:9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9"/>
  <p:tag name="KSO_WM_UNIT_HIGHLIGHT" val="0"/>
  <p:tag name="KSO_WM_UNIT_ID" val="diagram20231301_5*l_h_i*1_5_3"/>
  <p:tag name="KSO_WM_UNIT_INDEX" val="1_5_3"/>
  <p:tag name="KSO_WM_UNIT_LAYERLEVEL" val="1_1_1"/>
  <p:tag name="KSO_WM_UNIT_TYPE" val="l_h_i"/>
</p:tagLst>
</file>

<file path=ppt/tags/tag17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9"/>
  <p:tag name="KSO_WM_UNIT_HIGHLIGHT" val="0"/>
  <p:tag name="KSO_WM_UNIT_ID" val="diagram20231301_5*l_h_i*1_5_1"/>
  <p:tag name="KSO_WM_UNIT_INDEX" val="1_5_1"/>
  <p:tag name="KSO_WM_UNIT_LAYERLEVEL" val="1_1_1"/>
  <p:tag name="KSO_WM_UNIT_TYPE" val="l_h_i"/>
</p:tagLst>
</file>

<file path=ppt/tags/tag17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5*l_h_f*1_5_1"/>
  <p:tag name="KSO_WM_UNIT_INDEX" val="1_5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7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5*l_h_i*1_3_2"/>
  <p:tag name="KSO_WM_UNIT_INDEX" val="1_3_2"/>
  <p:tag name="KSO_WM_UNIT_LAYERLEVEL" val="1_1_1"/>
  <p:tag name="KSO_WM_UNIT_TYPE" val="l_h_i"/>
</p:tagLst>
</file>

<file path=ppt/tags/tag18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01_5*l_h_i*1_3_3"/>
  <p:tag name="KSO_WM_UNIT_INDEX" val="1_3_3"/>
  <p:tag name="KSO_WM_UNIT_LAYERLEVEL" val="1_1_1"/>
  <p:tag name="KSO_WM_UNIT_TYPE" val="l_h_i"/>
</p:tagLst>
</file>

<file path=ppt/tags/tag18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01_5*l_h_i*1_3_1"/>
  <p:tag name="KSO_WM_UNIT_INDEX" val="1_3_1"/>
  <p:tag name="KSO_WM_UNIT_LAYERLEVEL" val="1_1_1"/>
  <p:tag name="KSO_WM_UNIT_TYPE" val="l_h_i"/>
</p:tagLst>
</file>

<file path=ppt/tags/tag18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5*l_h_f*1_3_1"/>
  <p:tag name="KSO_WM_UNIT_INDEX" val="1_3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8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5*l_h_i*1_6_2"/>
  <p:tag name="KSO_WM_UNIT_INDEX" val="1_6_2"/>
  <p:tag name="KSO_WM_UNIT_LAYERLEVEL" val="1_1_1"/>
  <p:tag name="KSO_WM_UNIT_TYPE" val="l_h_i"/>
</p:tagLst>
</file>

<file path=ppt/tags/tag18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0,&quot;colorType&quot;:1,&quot;foreColorIndex&quot;:10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10"/>
  <p:tag name="KSO_WM_UNIT_HIGHLIGHT" val="0"/>
  <p:tag name="KSO_WM_UNIT_ID" val="diagram20231301_5*l_h_i*1_6_3"/>
  <p:tag name="KSO_WM_UNIT_INDEX" val="1_6_3"/>
  <p:tag name="KSO_WM_UNIT_LAYERLEVEL" val="1_1_1"/>
  <p:tag name="KSO_WM_UNIT_TYPE" val="l_h_i"/>
</p:tagLst>
</file>

<file path=ppt/tags/tag18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10"/>
  <p:tag name="KSO_WM_UNIT_HIGHLIGHT" val="0"/>
  <p:tag name="KSO_WM_UNIT_ID" val="diagram20231301_5*l_h_i*1_6_1"/>
  <p:tag name="KSO_WM_UNIT_INDEX" val="1_6_1"/>
  <p:tag name="KSO_WM_UNIT_LAYERLEVEL" val="1_1_1"/>
  <p:tag name="KSO_WM_UNIT_TYPE" val="l_h_i"/>
</p:tagLst>
</file>

<file path=ppt/tags/tag18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5*l_h_f*1_6_1"/>
  <p:tag name="KSO_WM_UNIT_INDEX" val="1_6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8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4_4*l_h_i*1_1_1"/>
  <p:tag name="KSO_WM_UNIT_INDEX" val="1_1_1"/>
  <p:tag name="KSO_WM_UNIT_LAYERLEVEL" val="1_1_1"/>
  <p:tag name="KSO_WM_UNIT_TYPE" val="l_h_i"/>
</p:tagLst>
</file>

<file path=ppt/tags/tag18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4*l_h_f*1_1_1"/>
  <p:tag name="KSO_WM_UNIT_INDEX" val="1_1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8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4_4*l_h_i*1_1_2"/>
  <p:tag name="KSO_WM_UNIT_INDEX" val="1_1_2"/>
  <p:tag name="KSO_WM_UNIT_LAYERLEVEL" val="1_1_1"/>
  <p:tag name="KSO_WM_UNIT_TYPE" val="l_h_i"/>
</p:tagLst>
</file>

<file path=ppt/tags/tag19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54_4*l_h_i*1_2_1"/>
  <p:tag name="KSO_WM_UNIT_INDEX" val="1_2_1"/>
  <p:tag name="KSO_WM_UNIT_LAYERLEVEL" val="1_1_1"/>
  <p:tag name="KSO_WM_UNIT_TYPE" val="l_h_i"/>
</p:tagLst>
</file>

<file path=ppt/tags/tag19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4*l_h_f*1_2_1"/>
  <p:tag name="KSO_WM_UNIT_INDEX" val="1_2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9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54_4*l_h_i*1_2_2"/>
  <p:tag name="KSO_WM_UNIT_INDEX" val="1_2_2"/>
  <p:tag name="KSO_WM_UNIT_LAYERLEVEL" val="1_1_1"/>
  <p:tag name="KSO_WM_UNIT_TYPE" val="l_h_i"/>
</p:tagLst>
</file>

<file path=ppt/tags/tag19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54_4*l_h_i*1_3_1"/>
  <p:tag name="KSO_WM_UNIT_INDEX" val="1_3_1"/>
  <p:tag name="KSO_WM_UNIT_LAYERLEVEL" val="1_1_1"/>
  <p:tag name="KSO_WM_UNIT_TYPE" val="l_h_i"/>
</p:tagLst>
</file>

<file path=ppt/tags/tag19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4*l_h_f*1_3_1"/>
  <p:tag name="KSO_WM_UNIT_INDEX" val="1_3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9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54_4*l_h_i*1_3_2"/>
  <p:tag name="KSO_WM_UNIT_INDEX" val="1_3_2"/>
  <p:tag name="KSO_WM_UNIT_LAYERLEVEL" val="1_1_1"/>
  <p:tag name="KSO_WM_UNIT_TYPE" val="l_h_i"/>
</p:tagLst>
</file>

<file path=ppt/tags/tag19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54_4*l_h_i*1_4_1"/>
  <p:tag name="KSO_WM_UNIT_INDEX" val="1_4_1"/>
  <p:tag name="KSO_WM_UNIT_LAYERLEVEL" val="1_1_1"/>
  <p:tag name="KSO_WM_UNIT_TYPE" val="l_h_i"/>
</p:tagLst>
</file>

<file path=ppt/tags/tag19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4*l_h_f*1_4_1"/>
  <p:tag name="KSO_WM_UNIT_INDEX" val="1_4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9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54_4*l_h_i*1_4_2"/>
  <p:tag name="KSO_WM_UNIT_INDEX" val="1_4_2"/>
  <p:tag name="KSO_WM_UNIT_LAYERLEVEL" val="1_1_1"/>
  <p:tag name="KSO_WM_UNIT_TYPE" val="l_h_i"/>
</p:tagLst>
</file>

<file path=ppt/tags/tag19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9"/>
  <p:tag name="KSO_WM_UNIT_HIGHLIGHT" val="0"/>
  <p:tag name="KSO_WM_UNIT_ID" val="diagram20231354_4*l_h_i*1_5_1"/>
  <p:tag name="KSO_WM_UNIT_INDEX" val="1_5_1"/>
  <p:tag name="KSO_WM_UNIT_LAYERLEVEL" val="1_1_1"/>
  <p:tag name="KSO_WM_UNIT_TYPE" val="l_h_i"/>
</p:tagLst>
</file>

<file path=ppt/tags/tag20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4*l_h_f*1_5_1"/>
  <p:tag name="KSO_WM_UNIT_INDEX" val="1_5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20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9"/>
  <p:tag name="KSO_WM_UNIT_HIGHLIGHT" val="0"/>
  <p:tag name="KSO_WM_UNIT_ID" val="diagram20231354_4*l_h_i*1_5_2"/>
  <p:tag name="KSO_WM_UNIT_INDEX" val="1_5_2"/>
  <p:tag name="KSO_WM_UNIT_LAYERLEVEL" val="1_1_1"/>
  <p:tag name="KSO_WM_UNIT_TYPE" val="l_h_i"/>
</p:tagLst>
</file>

<file path=ppt/tags/tag20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4*l_h_i*1_2_1"/>
  <p:tag name="KSO_WM_UNIT_INDEX" val="1_2_1"/>
  <p:tag name="KSO_WM_UNIT_LAYERLEVEL" val="1_1_1"/>
  <p:tag name="KSO_WM_UNIT_TYPE" val="l_h_i"/>
</p:tagLst>
</file>

<file path=ppt/tags/tag20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4*l_h_i*1_2_2"/>
  <p:tag name="KSO_WM_UNIT_INDEX" val="1_2_2"/>
  <p:tag name="KSO_WM_UNIT_LAYERLEVEL" val="1_1_1"/>
  <p:tag name="KSO_WM_UNIT_TYPE" val="l_h_i"/>
</p:tagLst>
</file>

<file path=ppt/tags/tag20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4*l_h_i*1_1_1"/>
  <p:tag name="KSO_WM_UNIT_INDEX" val="1_1_1"/>
  <p:tag name="KSO_WM_UNIT_LAYERLEVEL" val="1_1_1"/>
  <p:tag name="KSO_WM_UNIT_TYPE" val="l_h_i"/>
</p:tagLst>
</file>

<file path=ppt/tags/tag20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4*l_h_i*1_1_2"/>
  <p:tag name="KSO_WM_UNIT_INDEX" val="1_1_2"/>
  <p:tag name="KSO_WM_UNIT_LAYERLEVEL" val="1_1_1"/>
  <p:tag name="KSO_WM_UNIT_TYPE" val="l_h_i"/>
</p:tagLst>
</file>

<file path=ppt/tags/tag20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4*l_h_i*1_4_1"/>
  <p:tag name="KSO_WM_UNIT_INDEX" val="1_4_1"/>
  <p:tag name="KSO_WM_UNIT_LAYERLEVEL" val="1_1_1"/>
  <p:tag name="KSO_WM_UNIT_TYPE" val="l_h_i"/>
</p:tagLst>
</file>

<file path=ppt/tags/tag20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4*l_h_i*1_4_2"/>
  <p:tag name="KSO_WM_UNIT_INDEX" val="1_4_2"/>
  <p:tag name="KSO_WM_UNIT_LAYERLEVEL" val="1_1_1"/>
  <p:tag name="KSO_WM_UNIT_TYPE" val="l_h_i"/>
</p:tagLst>
</file>

<file path=ppt/tags/tag20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4*l_h_i*1_3_1"/>
  <p:tag name="KSO_WM_UNIT_INDEX" val="1_3_1"/>
  <p:tag name="KSO_WM_UNIT_LAYERLEVEL" val="1_1_1"/>
  <p:tag name="KSO_WM_UNIT_TYPE" val="l_h_i"/>
</p:tagLst>
</file>

<file path=ppt/tags/tag20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4*l_h_i*1_3_2"/>
  <p:tag name="KSO_WM_UNIT_INDEX" val="1_3_2"/>
  <p:tag name="KSO_WM_UNIT_LAYERLEVEL" val="1_1_1"/>
  <p:tag name="KSO_WM_UNIT_TYPE" val="l_h_i"/>
</p:tagLst>
</file>

<file path=ppt/tags/tag21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4*l_h_i*1_5_1"/>
  <p:tag name="KSO_WM_UNIT_INDEX" val="1_5_1"/>
  <p:tag name="KSO_WM_UNIT_LAYERLEVEL" val="1_1_1"/>
  <p:tag name="KSO_WM_UNIT_TYPE" val="l_h_i"/>
</p:tagLst>
</file>

<file path=ppt/tags/tag21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4*l_h_i*1_5_2"/>
  <p:tag name="KSO_WM_UNIT_INDEX" val="1_5_2"/>
  <p:tag name="KSO_WM_UNIT_LAYERLEVEL" val="1_1_1"/>
  <p:tag name="KSO_WM_UNIT_TYPE" val="l_h_i"/>
</p:tagLst>
</file>

<file path=ppt/tags/tag21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4*l_h_f*1_5_1"/>
  <p:tag name="KSO_WM_UNIT_INDEX" val="1_5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80"/>
</p:tagLst>
</file>

<file path=ppt/tags/tag21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4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80"/>
</p:tagLst>
</file>

<file path=ppt/tags/tag21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4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80"/>
</p:tagLst>
</file>

<file path=ppt/tags/tag21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4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80"/>
</p:tagLst>
</file>

<file path=ppt/tags/tag21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4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80"/>
</p:tagLst>
</file>

<file path=ppt/tags/tag217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3298"/>
  <p:tag name="KSO_WM_UNIT_COMPATIBLE" val="0"/>
  <p:tag name="KSO_WM_UNIT_DIAGRAM_ISNUMVISUAL" val="0"/>
  <p:tag name="KSO_WM_UNIT_DIAGRAM_ISREFERUNIT" val="0"/>
  <p:tag name="KSO_WM_UNIT_HIGHLIGHT" val="0"/>
  <p:tag name="KSO_WM_UNIT_ID" val="custom20233298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4"/>
</p:tagLst>
</file>

<file path=ppt/tags/tag218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3298"/>
  <p:tag name="KSO_WM_UNIT_COMPATIBLE" val="1"/>
  <p:tag name="KSO_WM_UNIT_DIAGRAM_ISNUMVISUAL" val="0"/>
  <p:tag name="KSO_WM_UNIT_DIAGRAM_ISREFERUNIT" val="0"/>
  <p:tag name="KSO_WM_UNIT_HIGHLIGHT" val="0"/>
  <p:tag name="KSO_WM_UNIT_ID" val="custom20233298_7*e*1"/>
  <p:tag name="KSO_WM_UNIT_INDEX" val="1"/>
  <p:tag name="KSO_WM_UNIT_LAYERLEVEL" val="1"/>
  <p:tag name="KSO_WM_UNIT_NOCLEAR" val="0"/>
  <p:tag name="KSO_WM_UNIT_PRESET_TEXT" val="04"/>
  <p:tag name="KSO_WM_UNIT_TYPE" val="e"/>
  <p:tag name="KSO_WM_UNIT_VALUE" val="13"/>
</p:tagLst>
</file>

<file path=ppt/tags/tag219.xml><?xml version="1.0" encoding="utf-8"?>
<p:tagLst xmlns:p="http://schemas.openxmlformats.org/presentationml/2006/main">
  <p:tag name="KSO_WM_BEAUTIFY_FLAG" val="#wm#"/>
  <p:tag name="KSO_WM_SLIDE_ID" val="custom20233298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3.0"/>
  <p:tag name="KSO_WM_TEMPLATE_CATEGORY" val="custom"/>
  <p:tag name="KSO_WM_TEMPLATE_COLOR_TYPE" val="0"/>
  <p:tag name="KSO_WM_TEMPLATE_INDEX" val="20233298"/>
  <p:tag name="KSO_WM_TEMPLATE_MASTER_TYPE" val="0"/>
  <p:tag name="KSO_WM_TEMPLATE_SUBCATEGORY" val="29"/>
</p:tagLst>
</file>

<file path=ppt/tags/tag220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自定义 103">
      <a:dk1>
        <a:srgbClr val="000000"/>
      </a:dk1>
      <a:lt1>
        <a:srgbClr val="FFFFFF"/>
      </a:lt1>
      <a:dk2>
        <a:srgbClr val="030303"/>
      </a:dk2>
      <a:lt2>
        <a:srgbClr val="FFFFFF"/>
      </a:lt2>
      <a:accent1>
        <a:srgbClr val="C7A582"/>
      </a:accent1>
      <a:accent2>
        <a:srgbClr val="C38B79"/>
      </a:accent2>
      <a:accent3>
        <a:srgbClr val="C78282"/>
      </a:accent3>
      <a:accent4>
        <a:srgbClr val="C7BC82"/>
      </a:accent4>
      <a:accent5>
        <a:srgbClr val="A0C782"/>
      </a:accent5>
      <a:accent6>
        <a:srgbClr val="82C7A2"/>
      </a:accent6>
      <a:hlink>
        <a:srgbClr val="658BD5"/>
      </a:hlink>
      <a:folHlink>
        <a:srgbClr val="A16AA5"/>
      </a:folHlink>
    </a:clrScheme>
    <a:fontScheme name="自定义 44">
      <a:majorFont>
        <a:latin typeface="MiSans Light"/>
        <a:ea typeface="微软雅黑"/>
        <a:cs typeface="Arial"/>
      </a:majorFont>
      <a:minorFont>
        <a:latin typeface="MiSans Light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Calibri Light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58</Paragraphs>
  <Slides>13</Slides>
  <Notes>1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9">
      <vt:lpstr>Arial</vt:lpstr>
      <vt:lpstr>Calibri</vt:lpstr>
      <vt:lpstr>MiSans Light</vt:lpstr>
      <vt:lpstr>微软雅黑</vt:lpstr>
      <vt:lpstr>Calibri Light</vt:lpstr>
      <vt:lpstr>Office Theme</vt:lpstr>
      <vt:lpstr>轨道(铁道工程)常识(经典版)</vt:lpstr>
      <vt:lpstr>目录</vt:lpstr>
      <vt:lpstr>添加章节标题</vt:lpstr>
      <vt:lpstr>轨道(铁道工程)的概述</vt:lpstr>
      <vt:lpstr>轨道的定义和作用</vt:lpstr>
      <vt:lpstr>铁道工程的概念和分类</vt:lpstr>
      <vt:lpstr>轨道(铁道工程)的发展历程</vt:lpstr>
      <vt:lpstr>轨道(铁道工程)的构成要素</vt:lpstr>
      <vt:lpstr>轨道的组成</vt:lpstr>
      <vt:lpstr>轨道的铺设方式</vt:lpstr>
      <vt:lpstr>轨道的维护与保养</vt:lpstr>
      <vt:lpstr>轨道(铁道工程)的设计与施工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2024-09-11T22:59:06.670</cp:lastPrinted>
  <dcterms:created xsi:type="dcterms:W3CDTF">2024-09-11T14:59:06Z</dcterms:created>
  <dcterms:modified xsi:type="dcterms:W3CDTF">2024-09-11T14:59:08Z</dcterms:modified>
</cp:coreProperties>
</file>