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E7D6A2-6B1E-4588-8B35-8EC64EF349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285D81-24BA-4612-B4DB-E6974CC37F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1A832E-BDB2-493F-9614-971C509B20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EC6D52-B202-441D-9AF7-307F319B91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A0F188D-8509-492F-B10F-96D3C6166A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5B0DACC-5797-427A-843E-0E851B5E27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F95E178-7F15-4D24-A95C-A1B1DB2C03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46149A-ED81-449E-9204-831A2FDD6C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E1725C-EF58-4BF3-9ADE-9EC64809F3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3DC350-8E57-4D22-A85D-E9997FC7F8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628C54-11CE-4B7F-9EE7-4FE927A3C4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6115024131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装配员安全培训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/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装配基础知识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安全操作规程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安全防护措施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应急处理措施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20" b="25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8950" b="2895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77" b="27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提高装配员安全意识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通过培训，使装配员了解安全操作规程和注意事项，提高安全意识，减少事故发生。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确保生产安全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装配工作涉及各种设备和工具，如果不熟悉操作规程或安全意识不足，容易发生意外事故。因此，对装配员进行安全培训是非常必要的。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符合法规要求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企业必须遵守国家和地方的安全生产法规，对员工进行安全培训是企业的法定义务。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76773" y="2562728"/>
            <a:ext cx="2438400" cy="24384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endParaRPr lang="en-US" sz="1800" b="1">
              <a:solidFill>
                <a:schemeClr val="accent1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endParaRPr lang="en-US" sz="1800" b="1">
              <a:solidFill>
                <a:schemeClr val="accent1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endParaRPr lang="en-US" sz="1800" b="1">
              <a:solidFill>
                <a:schemeClr val="accent1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endParaRPr lang="en-US" sz="1800" b="1">
              <a:solidFill>
                <a:schemeClr val="accent1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0075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endParaRPr lang="en-US" sz="1950" b="1">
              <a:solidFill>
                <a:schemeClr val="accent1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endParaRPr lang="en-US" sz="1800" b="1">
              <a:solidFill>
                <a:schemeClr val="accent1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培训对象：装配员、新入职装配员、转岗装配员等。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培训内容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安全生产法律法规和规章制度：介绍国家和地方的安全生产法规、政策以及企业内部的安全生产规章制度。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装配安全操作规程：详细讲解装配工作的安全操作规程，包括设备使用、工具使用、防护用品佩戴等。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事故案例分析：分析以往发生的装配事故案例，总结经验教训，提高装配员的安全意识和操作技能。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应急处理措施：介绍常见的应急处理措施，如发生事故时的报告、救援、自救等。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82867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培训对象和内容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装配基础知识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499" r="3149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了解装配的基本原理，包括定位、夹紧、调整等步骤，确保装配精度和稳定性。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装配原理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熟悉装配流程，包括准备、组装、调试、检验等环节，确保装配过程顺利进行。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装配流程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装配原理和流程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9" r="8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掌握常用的装配工具，如螺丝刀、钳子、锤子等，了解其使用方法和注意事项。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了解装配过程中使用的设备，如电动工具、气动工具、液压设备等，掌握其操作方法和维护保养知识。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装配工具和设备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装配设备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装配工具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了解装配质量标准，包括尺寸精度、形位公差、表面质量等方面的要求，确保产品符合设计要求。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掌握装配过程中的质量要求，如零件清洗、防锈处理、紧固件拧紧力矩等方面的要求，确保产品质量稳定可靠。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质量标准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质量要求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装配质量标准和要求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安全操作规程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68" r="2068"/>
          <a:stretch>
            <a:fillRect/>
          </a:stretch>
        </p:blipFill>
        <p:spPr>
          <a:xfrm>
            <a:off x="6511619" y="1535300"/>
            <a:ext cx="4371748" cy="456040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23610" y="1939341"/>
            <a:ext cx="4876800" cy="134112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确保装配员在操作过程中遵守安全规定，减少事故发生。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3610" y="3270075"/>
            <a:ext cx="4876800" cy="134112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提高装配员的安全意识，确保生产安全。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23610" y="4650890"/>
            <a:ext cx="4876800" cy="134112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规范装配员的操作行为，提高工作效率。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操作规程概述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821867" y="3896294"/>
            <a:ext cx="2573020" cy="2567940"/>
          </a:xfrm>
          <a:custGeom>
            <a:rect l="l" t="t" r="r" b="b"/>
            <a:pathLst>
              <a:path w="110" h="110">
                <a:moveTo>
                  <a:pt x="56" y="0"/>
                </a:moveTo>
                <a:cubicBezTo>
                  <a:pt x="71" y="0"/>
                  <a:pt x="85" y="6"/>
                  <a:pt x="95" y="16"/>
                </a:cubicBezTo>
                <a:cubicBezTo>
                  <a:pt x="105" y="26"/>
                  <a:pt x="111" y="40"/>
                  <a:pt x="111" y="55"/>
                </a:cubicBezTo>
                <a:cubicBezTo>
                  <a:pt x="111" y="71"/>
                  <a:pt x="105" y="84"/>
                  <a:pt x="95" y="94"/>
                </a:cubicBezTo>
                <a:cubicBezTo>
                  <a:pt x="85" y="104"/>
                  <a:pt x="71" y="111"/>
                  <a:pt x="56" y="111"/>
                </a:cubicBezTo>
                <a:cubicBezTo>
                  <a:pt x="40" y="111"/>
                  <a:pt x="27" y="104"/>
                  <a:pt x="16" y="94"/>
                </a:cubicBezTo>
                <a:cubicBezTo>
                  <a:pt x="6" y="84"/>
                  <a:pt x="0" y="71"/>
                  <a:pt x="0" y="55"/>
                </a:cubicBezTo>
                <a:cubicBezTo>
                  <a:pt x="0" y="40"/>
                  <a:pt x="6" y="26"/>
                  <a:pt x="16" y="16"/>
                </a:cubicBezTo>
                <a:cubicBezTo>
                  <a:pt x="27" y="6"/>
                  <a:pt x="40" y="0"/>
                  <a:pt x="56" y="0"/>
                </a:cubicBezTo>
                <a:close/>
                <a:moveTo>
                  <a:pt x="51" y="100"/>
                </a:moveTo>
                <a:cubicBezTo>
                  <a:pt x="51" y="87"/>
                  <a:pt x="51" y="87"/>
                  <a:pt x="51" y="87"/>
                </a:cubicBezTo>
                <a:cubicBezTo>
                  <a:pt x="47" y="87"/>
                  <a:pt x="42" y="86"/>
                  <a:pt x="38" y="85"/>
                </a:cubicBezTo>
                <a:cubicBezTo>
                  <a:pt x="39" y="87"/>
                  <a:pt x="40" y="88"/>
                  <a:pt x="40" y="89"/>
                </a:cubicBezTo>
                <a:cubicBezTo>
                  <a:pt x="43" y="94"/>
                  <a:pt x="47" y="98"/>
                  <a:pt x="51" y="100"/>
                </a:cubicBezTo>
                <a:close/>
                <a:moveTo>
                  <a:pt x="51" y="77"/>
                </a:moveTo>
                <a:cubicBezTo>
                  <a:pt x="51" y="60"/>
                  <a:pt x="51" y="60"/>
                  <a:pt x="51" y="60"/>
                </a:cubicBezTo>
                <a:cubicBezTo>
                  <a:pt x="33" y="60"/>
                  <a:pt x="33" y="60"/>
                  <a:pt x="33" y="60"/>
                </a:cubicBezTo>
                <a:cubicBezTo>
                  <a:pt x="33" y="65"/>
                  <a:pt x="34" y="70"/>
                  <a:pt x="35" y="75"/>
                </a:cubicBezTo>
                <a:cubicBezTo>
                  <a:pt x="40" y="76"/>
                  <a:pt x="45" y="77"/>
                  <a:pt x="51" y="77"/>
                </a:cubicBezTo>
                <a:close/>
                <a:moveTo>
                  <a:pt x="51" y="50"/>
                </a:moveTo>
                <a:cubicBezTo>
                  <a:pt x="51" y="33"/>
                  <a:pt x="51" y="33"/>
                  <a:pt x="51" y="33"/>
                </a:cubicBezTo>
                <a:cubicBezTo>
                  <a:pt x="45" y="34"/>
                  <a:pt x="40" y="34"/>
                  <a:pt x="35" y="36"/>
                </a:cubicBezTo>
                <a:cubicBezTo>
                  <a:pt x="34" y="40"/>
                  <a:pt x="33" y="45"/>
                  <a:pt x="33" y="50"/>
                </a:cubicBezTo>
                <a:cubicBezTo>
                  <a:pt x="51" y="50"/>
                  <a:pt x="51" y="50"/>
                  <a:pt x="51" y="50"/>
                </a:cubicBezTo>
                <a:close/>
                <a:moveTo>
                  <a:pt x="51" y="24"/>
                </a:moveTo>
                <a:cubicBezTo>
                  <a:pt x="51" y="10"/>
                  <a:pt x="51" y="10"/>
                  <a:pt x="51" y="10"/>
                </a:cubicBezTo>
                <a:cubicBezTo>
                  <a:pt x="47" y="12"/>
                  <a:pt x="43" y="16"/>
                  <a:pt x="40" y="22"/>
                </a:cubicBezTo>
                <a:cubicBezTo>
                  <a:pt x="40" y="23"/>
                  <a:pt x="39" y="24"/>
                  <a:pt x="38" y="25"/>
                </a:cubicBezTo>
                <a:cubicBezTo>
                  <a:pt x="42" y="24"/>
                  <a:pt x="47" y="24"/>
                  <a:pt x="51" y="24"/>
                </a:cubicBezTo>
                <a:close/>
                <a:moveTo>
                  <a:pt x="61" y="10"/>
                </a:moveTo>
                <a:cubicBezTo>
                  <a:pt x="61" y="24"/>
                  <a:pt x="61" y="24"/>
                  <a:pt x="61" y="24"/>
                </a:cubicBezTo>
                <a:cubicBezTo>
                  <a:pt x="65" y="24"/>
                  <a:pt x="69" y="24"/>
                  <a:pt x="73" y="25"/>
                </a:cubicBezTo>
                <a:cubicBezTo>
                  <a:pt x="72" y="24"/>
                  <a:pt x="72" y="23"/>
                  <a:pt x="71" y="22"/>
                </a:cubicBezTo>
                <a:cubicBezTo>
                  <a:pt x="68" y="16"/>
                  <a:pt x="65" y="12"/>
                  <a:pt x="61" y="10"/>
                </a:cubicBezTo>
                <a:close/>
                <a:moveTo>
                  <a:pt x="61" y="33"/>
                </a:moveTo>
                <a:cubicBezTo>
                  <a:pt x="61" y="50"/>
                  <a:pt x="61" y="50"/>
                  <a:pt x="61" y="50"/>
                </a:cubicBezTo>
                <a:cubicBezTo>
                  <a:pt x="79" y="50"/>
                  <a:pt x="79" y="50"/>
                  <a:pt x="79" y="50"/>
                </a:cubicBezTo>
                <a:cubicBezTo>
                  <a:pt x="78" y="45"/>
                  <a:pt x="78" y="40"/>
                  <a:pt x="77" y="36"/>
                </a:cubicBezTo>
                <a:cubicBezTo>
                  <a:pt x="72" y="34"/>
                  <a:pt x="66" y="34"/>
                  <a:pt x="61" y="33"/>
                </a:cubicBezTo>
                <a:close/>
                <a:moveTo>
                  <a:pt x="61" y="60"/>
                </a:moveTo>
                <a:cubicBezTo>
                  <a:pt x="61" y="77"/>
                  <a:pt x="61" y="77"/>
                  <a:pt x="61" y="77"/>
                </a:cubicBezTo>
                <a:cubicBezTo>
                  <a:pt x="66" y="77"/>
                  <a:pt x="72" y="76"/>
                  <a:pt x="77" y="75"/>
                </a:cubicBezTo>
                <a:cubicBezTo>
                  <a:pt x="78" y="70"/>
                  <a:pt x="78" y="65"/>
                  <a:pt x="79" y="60"/>
                </a:cubicBezTo>
                <a:cubicBezTo>
                  <a:pt x="61" y="60"/>
                  <a:pt x="61" y="60"/>
                  <a:pt x="61" y="60"/>
                </a:cubicBezTo>
                <a:close/>
                <a:moveTo>
                  <a:pt x="61" y="87"/>
                </a:moveTo>
                <a:cubicBezTo>
                  <a:pt x="61" y="100"/>
                  <a:pt x="61" y="100"/>
                  <a:pt x="61" y="100"/>
                </a:cubicBezTo>
                <a:cubicBezTo>
                  <a:pt x="65" y="98"/>
                  <a:pt x="68" y="94"/>
                  <a:pt x="71" y="89"/>
                </a:cubicBezTo>
                <a:cubicBezTo>
                  <a:pt x="72" y="88"/>
                  <a:pt x="72" y="87"/>
                  <a:pt x="73" y="85"/>
                </a:cubicBezTo>
                <a:cubicBezTo>
                  <a:pt x="69" y="86"/>
                  <a:pt x="65" y="87"/>
                  <a:pt x="61" y="87"/>
                </a:cubicBezTo>
                <a:close/>
                <a:moveTo>
                  <a:pt x="11" y="50"/>
                </a:moveTo>
                <a:cubicBezTo>
                  <a:pt x="23" y="50"/>
                  <a:pt x="23" y="50"/>
                  <a:pt x="23" y="50"/>
                </a:cubicBezTo>
                <a:cubicBezTo>
                  <a:pt x="23" y="47"/>
                  <a:pt x="24" y="43"/>
                  <a:pt x="24" y="39"/>
                </a:cubicBezTo>
                <a:cubicBezTo>
                  <a:pt x="24" y="40"/>
                  <a:pt x="23" y="40"/>
                  <a:pt x="22" y="40"/>
                </a:cubicBezTo>
                <a:cubicBezTo>
                  <a:pt x="17" y="43"/>
                  <a:pt x="13" y="47"/>
                  <a:pt x="11" y="50"/>
                </a:cubicBezTo>
                <a:close/>
                <a:moveTo>
                  <a:pt x="88" y="50"/>
                </a:moveTo>
                <a:cubicBezTo>
                  <a:pt x="100" y="50"/>
                  <a:pt x="100" y="50"/>
                  <a:pt x="100" y="50"/>
                </a:cubicBezTo>
                <a:cubicBezTo>
                  <a:pt x="99" y="47"/>
                  <a:pt x="95" y="43"/>
                  <a:pt x="89" y="40"/>
                </a:cubicBezTo>
                <a:cubicBezTo>
                  <a:pt x="89" y="40"/>
                  <a:pt x="88" y="40"/>
                  <a:pt x="87" y="39"/>
                </a:cubicBezTo>
                <a:cubicBezTo>
                  <a:pt x="88" y="43"/>
                  <a:pt x="88" y="47"/>
                  <a:pt x="88" y="50"/>
                </a:cubicBezTo>
                <a:close/>
                <a:moveTo>
                  <a:pt x="100" y="60"/>
                </a:moveTo>
                <a:cubicBezTo>
                  <a:pt x="88" y="60"/>
                  <a:pt x="88" y="60"/>
                  <a:pt x="88" y="60"/>
                </a:cubicBezTo>
                <a:cubicBezTo>
                  <a:pt x="88" y="64"/>
                  <a:pt x="88" y="67"/>
                  <a:pt x="87" y="71"/>
                </a:cubicBezTo>
                <a:cubicBezTo>
                  <a:pt x="88" y="71"/>
                  <a:pt x="89" y="70"/>
                  <a:pt x="89" y="70"/>
                </a:cubicBezTo>
                <a:cubicBezTo>
                  <a:pt x="95" y="67"/>
                  <a:pt x="99" y="64"/>
                  <a:pt x="100" y="60"/>
                </a:cubicBezTo>
                <a:close/>
                <a:moveTo>
                  <a:pt x="23" y="60"/>
                </a:moveTo>
                <a:cubicBezTo>
                  <a:pt x="11" y="60"/>
                  <a:pt x="11" y="60"/>
                  <a:pt x="11" y="60"/>
                </a:cubicBezTo>
                <a:cubicBezTo>
                  <a:pt x="13" y="64"/>
                  <a:pt x="17" y="67"/>
                  <a:pt x="22" y="70"/>
                </a:cubicBezTo>
                <a:cubicBezTo>
                  <a:pt x="23" y="70"/>
                  <a:pt x="24" y="71"/>
                  <a:pt x="24" y="71"/>
                </a:cubicBezTo>
                <a:cubicBezTo>
                  <a:pt x="24" y="67"/>
                  <a:pt x="23" y="64"/>
                  <a:pt x="23" y="60"/>
                </a:cubicBezTo>
                <a:close/>
                <a:moveTo>
                  <a:pt x="96" y="77"/>
                </a:moveTo>
                <a:cubicBezTo>
                  <a:pt x="95" y="78"/>
                  <a:pt x="95" y="78"/>
                  <a:pt x="94" y="78"/>
                </a:cubicBezTo>
                <a:cubicBezTo>
                  <a:pt x="91" y="80"/>
                  <a:pt x="88" y="81"/>
                  <a:pt x="84" y="82"/>
                </a:cubicBezTo>
                <a:cubicBezTo>
                  <a:pt x="83" y="86"/>
                  <a:pt x="81" y="90"/>
                  <a:pt x="80" y="93"/>
                </a:cubicBezTo>
                <a:cubicBezTo>
                  <a:pt x="79" y="94"/>
                  <a:pt x="79" y="94"/>
                  <a:pt x="79" y="95"/>
                </a:cubicBezTo>
                <a:cubicBezTo>
                  <a:pt x="82" y="93"/>
                  <a:pt x="85" y="90"/>
                  <a:pt x="88" y="88"/>
                </a:cubicBezTo>
                <a:cubicBezTo>
                  <a:pt x="91" y="85"/>
                  <a:pt x="94" y="81"/>
                  <a:pt x="96" y="77"/>
                </a:cubicBezTo>
                <a:close/>
                <a:moveTo>
                  <a:pt x="27" y="82"/>
                </a:moveTo>
                <a:cubicBezTo>
                  <a:pt x="24" y="81"/>
                  <a:pt x="20" y="80"/>
                  <a:pt x="18" y="78"/>
                </a:cubicBezTo>
                <a:cubicBezTo>
                  <a:pt x="17" y="78"/>
                  <a:pt x="16" y="78"/>
                  <a:pt x="15" y="77"/>
                </a:cubicBezTo>
                <a:cubicBezTo>
                  <a:pt x="18" y="81"/>
                  <a:pt x="20" y="85"/>
                  <a:pt x="23" y="88"/>
                </a:cubicBezTo>
                <a:cubicBezTo>
                  <a:pt x="26" y="90"/>
                  <a:pt x="29" y="93"/>
                  <a:pt x="33" y="95"/>
                </a:cubicBezTo>
                <a:cubicBezTo>
                  <a:pt x="32" y="94"/>
                  <a:pt x="32" y="94"/>
                  <a:pt x="32" y="93"/>
                </a:cubicBezTo>
                <a:cubicBezTo>
                  <a:pt x="30" y="90"/>
                  <a:pt x="28" y="86"/>
                  <a:pt x="27" y="82"/>
                </a:cubicBezTo>
                <a:close/>
                <a:moveTo>
                  <a:pt x="15" y="33"/>
                </a:moveTo>
                <a:cubicBezTo>
                  <a:pt x="16" y="33"/>
                  <a:pt x="17" y="32"/>
                  <a:pt x="18" y="32"/>
                </a:cubicBezTo>
                <a:cubicBezTo>
                  <a:pt x="20" y="30"/>
                  <a:pt x="24" y="29"/>
                  <a:pt x="27" y="28"/>
                </a:cubicBezTo>
                <a:cubicBezTo>
                  <a:pt x="28" y="24"/>
                  <a:pt x="30" y="20"/>
                  <a:pt x="32" y="17"/>
                </a:cubicBezTo>
                <a:cubicBezTo>
                  <a:pt x="32" y="17"/>
                  <a:pt x="32" y="16"/>
                  <a:pt x="33" y="16"/>
                </a:cubicBezTo>
                <a:cubicBezTo>
                  <a:pt x="29" y="18"/>
                  <a:pt x="26" y="20"/>
                  <a:pt x="23" y="23"/>
                </a:cubicBezTo>
                <a:cubicBezTo>
                  <a:pt x="20" y="26"/>
                  <a:pt x="18" y="29"/>
                  <a:pt x="15" y="33"/>
                </a:cubicBezTo>
                <a:close/>
                <a:moveTo>
                  <a:pt x="84" y="28"/>
                </a:moveTo>
                <a:cubicBezTo>
                  <a:pt x="88" y="29"/>
                  <a:pt x="91" y="30"/>
                  <a:pt x="94" y="32"/>
                </a:cubicBezTo>
                <a:cubicBezTo>
                  <a:pt x="95" y="32"/>
                  <a:pt x="95" y="33"/>
                  <a:pt x="96" y="33"/>
                </a:cubicBezTo>
                <a:cubicBezTo>
                  <a:pt x="94" y="29"/>
                  <a:pt x="91" y="26"/>
                  <a:pt x="88" y="23"/>
                </a:cubicBezTo>
                <a:cubicBezTo>
                  <a:pt x="85" y="20"/>
                  <a:pt x="82" y="18"/>
                  <a:pt x="79" y="16"/>
                </a:cubicBezTo>
                <a:cubicBezTo>
                  <a:pt x="79" y="16"/>
                  <a:pt x="79" y="17"/>
                  <a:pt x="80" y="17"/>
                </a:cubicBezTo>
                <a:cubicBezTo>
                  <a:pt x="81" y="20"/>
                  <a:pt x="83" y="24"/>
                  <a:pt x="84" y="28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4362496" y="5185660"/>
            <a:ext cx="90872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6118543" y="5185660"/>
            <a:ext cx="175604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 flipV="1">
            <a:off x="6101402" y="3472461"/>
            <a:ext cx="0" cy="654844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 flipV="1">
            <a:off x="4912508" y="3912538"/>
            <a:ext cx="494998" cy="363089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6740069" y="3998248"/>
            <a:ext cx="501771" cy="242369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31601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820875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594450" y="226884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192587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3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378325" y="4638125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严禁在设备运转时进行维修、保养、清洁等工作。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1766" y="2377910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操作前，应检查设备、工具是否完好无损，如有破损应及时更换。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07262" y="1101076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进入工作区域前，必须穿戴好劳动保护用品，如安全帽、手套、护目镜等。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445647" y="244625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操作过程中，应保持注意力集中，禁止分心、疲劳操作。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10378" y="455463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操作完成后，应清理工作现场，确保整洁有序。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操作规程内容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5654863" y="251761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272801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901089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32403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80775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https://d.book118.com/106115024131010044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2024-09-12T23:31:33.541</cp:lastPrinted>
  <dcterms:created xsi:type="dcterms:W3CDTF">2024-09-12T15:31:33Z</dcterms:created>
  <dcterms:modified xsi:type="dcterms:W3CDTF">2024-09-12T15:31:35Z</dcterms:modified>
</cp:coreProperties>
</file>