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B9B0D0-3176-4DC5-8A9C-3071CB339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BFA05-B5D8-465C-B795-188A78435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931BCC-C0B8-4629-9C65-846FCA4DB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2C55E7-9D00-4212-BBE9-087B5ABD0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603DEB-D61B-4440-B012-7C1BC29649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7A5FAF-140A-43F9-A4A7-8A183A3B53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EFCEA5-020B-4A22-9F96-548BD93D99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1B100C-6977-42B5-8E2D-FD71B7D3E5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8D9CF8-A160-452D-A6C7-C5CBCBC6F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00988-5549-4D1F-B27E-71A6BBB5DD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2ACA1-C1A8-44E4-8BFC-C6FAEC17D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12000402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如何写市场营销策划书</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策划书概述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产品定位与策略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销售策略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预算与执行计划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策划书概述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市场营销策划书是一份详细的市场营销计划，旨在帮助企业实现其营销目标。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明确市场营销策略、目标、预算和执行计划，为企业的市场推广活动提供指导和支持。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明确方向</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一份完整的市场营销策划书能够为企业提供明确的市场推广方向和策略，避免盲目行动。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通过详细的计划和预算，企业可以更加高效地分配资源，提高市场推广活动的成功率。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策划书可以预测潜在的风险和挑战，并制定相应的应对措施，降低企业经营风险。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策划书的重要性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市场分析</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包括产品、价格、渠道、促销等方面的策略。</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营销策略</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执行计划</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评估与调整</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包括效果评估、风险评估、调整方案等方面的内容。</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包括目标市场、竞争对手、消费者需求等方面的分析。</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包括时间表、任务分配、预算等方面的计划。</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策划书的基本结构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市场分析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目标市场细分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根据消费者需求、购买行为等因素，将目标市场划分为若干个细分市场，以便更有针对性地开展营销活动。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目标市场调研</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通过市场调研了解目标市场的需求、竞争态势、行业趋势等信息，为制定营销策略提供依据。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目标市场定位</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明确目标市场的需求、特点、规模和潜力，确定营销策划的主要对象。</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识别竞争者</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确定主要的竞争对手，分析其产品、价格、渠道、促销等方面的策略。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竞争者优势与劣势</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分析竞争者在市场上的表现，找出其优势和劣势，以便制定针对性的营销策略。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竞争策略制定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根据竞争者分析结果，制定相应的竞争策略，如差异化营销、集中化营销等。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行业趋势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了解行业的发展趋势、政策法规变化等信息，以便及时调整营销策略。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市场预测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根据历史数据和市场调研结果，预测未来市场需求和竞争态势。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应对市场变化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针对市场变化制定相应的应对措施，如调整产品结构、开拓新市场等。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产品定位与策略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突出产品独特卖点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分析产品的核心特点，以及与竞争对手相比的优势，强调产品在市场上的独特性和差异化。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产品特点与优势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明确目标受众</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研究目标客户的需求、喜好和消费习惯，以便更有针对性地进行市场推广和营销活动。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产品差异化策略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制定差异化竞争策略</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根据产品特点和目标客户群体，制定独特的营销策略，以区别于其他竞争对手，提高产品在市场上的竞争力。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营销策略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明确品牌的核心价值和目标市场，塑造独特的品牌形象。</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品牌定位</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通过多种渠道和媒体，将品牌信息传达给目标受众，提高品牌知名度。</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品牌传播</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持续关注品牌声誉和形象，及时处理负面信息，维护品牌形象。</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品牌维护</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品牌建设与推广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https://d.book118.com/106120004024010055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2024-09-22T14:26:31.937</cp:lastPrinted>
  <dcterms:created xsi:type="dcterms:W3CDTF">2024-09-22T06:26:31Z</dcterms:created>
  <dcterms:modified xsi:type="dcterms:W3CDTF">2024-09-22T06:26:34Z</dcterms:modified>
</cp:coreProperties>
</file>