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51435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ea typeface="黑体" panose="02010609060101010101" pitchFamily="49" charset="-122"/>
              </a:defRPr>
            </a:lvl1pPr>
          </a:lstStyle>
          <a:p>
            <a:fld id="{54B23CFE-E85A-4CB1-B388-FD452395EFF5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ea typeface="黑体" panose="02010609060101010101" pitchFamily="49" charset="-122"/>
              </a:defRPr>
            </a:lvl1pPr>
          </a:lstStyle>
          <a:p>
            <a:fld id="{7313E388-8A17-44FA-AE8B-AAB64D77357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75748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4DBA4FAA-F6D7-4570-993C-4756BCD0B479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2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4DBA4FAA-F6D7-4570-993C-4756BCD0B479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3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4DBA4FAA-F6D7-4570-993C-4756BCD0B479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4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/>
            <a:endParaRPr lang="zh-CN" altLang="en-US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80AC9962-87A0-4ABE-AF38-735F2811C134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5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/>
            <a:endParaRPr lang="zh-CN" altLang="en-US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80AC9962-87A0-4ABE-AF38-735F2811C134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6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/>
            <a:endParaRPr lang="zh-CN" altLang="en-US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80AC9962-87A0-4ABE-AF38-735F2811C134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7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/>
            <a:endParaRPr lang="zh-CN" altLang="en-US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80AC9962-87A0-4ABE-AF38-735F2811C134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8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/>
            <a:endParaRPr lang="zh-CN" altLang="en-US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80AC9962-87A0-4ABE-AF38-735F2811C134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9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/>
            <a:endParaRPr lang="zh-CN" altLang="en-US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80AC9962-87A0-4ABE-AF38-735F2811C134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10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/>
            <a:endParaRPr lang="zh-CN" altLang="en-US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80AC9962-87A0-4ABE-AF38-735F2811C134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11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/>
            <a:endParaRPr lang="zh-CN" altLang="en-US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80AC9962-87A0-4ABE-AF38-735F2811C134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12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0E03A-255C-40AE-AB07-AD06F921B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FC986-4CDB-4FA6-9993-8F1383EB9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02244-507D-4479-B6A4-A050D98B4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BB594-CCED-40B3-B3F5-BCBD35BFC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30C677-A380-43BC-9B1E-A3556D479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1168A1-B274-493D-A85A-0C9D94849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390751-FFF5-49FE-8BDF-3CFED967E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66204-6818-467E-80C0-01D71174B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75D6F-A7D2-4BA2-910E-2BF4BA09B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D88F0-1C95-4F4D-9D89-1E5399087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DF073-BE06-42A7-8127-1ECDBB590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34FCE23-231B-4CFE-A76F-252AEF0EE017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F6536A5-DAEE-4F65-B2D5-30A7A77F84C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</p:spPr>
        <p:txBody>
          <a:bodyPr lIns="68580" tIns="34290" rIns="68580" bIns="34290"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143000" y="2701528"/>
            <a:ext cx="6858000" cy="1241822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BF55D-1A0D-4402-B62C-CA0B9B4ADED3}" type="datetimeFigureOut">
              <a:rPr lang="zh-CN" altLang="en-US"/>
              <a:t>2020/12/9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E67838-8703-4ECD-BF1D-168C313DDF20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320" y="4683919"/>
            <a:ext cx="2134156" cy="3583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6" rIns="91430" bIns="45716" numCol="1" anchor="t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2FB4AA8-1E38-4B37-90EC-21F4D32F186F}" type="datetimeFigureOut">
              <a:rPr lang="zh-CN" altLang="en-US" sz="1400" smtClean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2020/12/9</a:t>
            </a:fld>
            <a:endParaRPr lang="zh-CN" altLang="en-US" sz="140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5014" y="4683919"/>
            <a:ext cx="2895164" cy="3583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6" rIns="91430" bIns="45716" numCol="1" anchor="t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40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717" y="4683919"/>
            <a:ext cx="2132966" cy="3583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6" rIns="91430" bIns="45716" numCol="1" anchor="t" anchorCtr="0" compatLnSpc="1"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黑体" panose="02010609060101010101" pitchFamily="49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34FCE23-231B-4CFE-A76F-252AEF0EE017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ct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黑体" panose="02010609060101010101" pitchFamily="49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黑体" panose="02010609060101010101" pitchFamily="49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6536A5-DAEE-4F65-B2D5-30A7A77F84C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685800" rtl="0" eaLnBrk="1" latinLnBrk="0" hangingPunct="1">
        <a:lnSpc>
          <a:spcPct val="100000"/>
        </a:lnSpc>
        <a:spcBef>
          <a:spcPct val="0"/>
        </a:spcBef>
        <a:buNone/>
        <a:defRPr sz="3300" b="1" kern="1200" baseline="0">
          <a:solidFill>
            <a:schemeClr val="tx1">
              <a:lumMod val="65000"/>
              <a:lumOff val="35000"/>
            </a:schemeClr>
          </a:solidFill>
          <a:latin typeface="Times New Roman" panose="02020603050405020304" pitchFamily="18" charset="0"/>
          <a:ea typeface="楷体" panose="02010609060101010101" pitchFamily="49" charset="-122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Font typeface="Arial" pitchFamily="34" charset="0"/>
        <a:buChar char="•"/>
        <a:defRPr sz="2100" kern="1200" baseline="0">
          <a:solidFill>
            <a:schemeClr val="tx1">
              <a:lumMod val="65000"/>
              <a:lumOff val="35000"/>
            </a:schemeClr>
          </a:solidFill>
          <a:latin typeface="Times New Roman" panose="02020603050405020304" pitchFamily="18" charset="0"/>
          <a:ea typeface="楷体" panose="02010609060101010101" pitchFamily="49" charset="-122"/>
          <a:cs typeface="+mn-cs"/>
        </a:defRPr>
      </a:lvl1pPr>
      <a:lvl2pPr marL="5143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itchFamily="34" charset="0"/>
        <a:buChar char="•"/>
        <a:defRPr sz="1800" kern="1200" baseline="0">
          <a:solidFill>
            <a:schemeClr val="tx1">
              <a:lumMod val="65000"/>
              <a:lumOff val="35000"/>
            </a:schemeClr>
          </a:solidFill>
          <a:latin typeface="Times New Roman" panose="02020603050405020304" pitchFamily="18" charset="0"/>
          <a:ea typeface="楷体" panose="02010609060101010101" pitchFamily="49" charset="-122"/>
          <a:cs typeface="+mn-cs"/>
        </a:defRPr>
      </a:lvl2pPr>
      <a:lvl3pPr marL="685800" indent="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indent="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em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Relationship Id="rId6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0.png" /><Relationship Id="rId4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e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.e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.e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201350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31"/>
          <p:cNvSpPr/>
          <p:nvPr/>
        </p:nvSpPr>
        <p:spPr>
          <a:xfrm rot="5400000">
            <a:off x="2821171" y="-832416"/>
            <a:ext cx="3437096" cy="6330791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  <a:gd name="connsiteX0-601" fmla="*/ 51067 w 648099"/>
              <a:gd name="connsiteY0-602" fmla="*/ 18182 h 565791"/>
              <a:gd name="connsiteX1-603" fmla="*/ 617005 w 648099"/>
              <a:gd name="connsiteY1-604" fmla="*/ 31700 h 565791"/>
              <a:gd name="connsiteX2-605" fmla="*/ 621713 w 648099"/>
              <a:gd name="connsiteY2-606" fmla="*/ 535349 h 565791"/>
              <a:gd name="connsiteX3-607" fmla="*/ 12537 w 648099"/>
              <a:gd name="connsiteY3-608" fmla="*/ 497972 h 565791"/>
              <a:gd name="connsiteX4-609" fmla="*/ 4334 w 648099"/>
              <a:gd name="connsiteY4-610" fmla="*/ 81348 h 565791"/>
              <a:gd name="connsiteX5-611" fmla="*/ 51067 w 648099"/>
              <a:gd name="connsiteY5-612" fmla="*/ 18182 h 565791"/>
              <a:gd name="connsiteX0-613" fmla="*/ 95107 w 692139"/>
              <a:gd name="connsiteY0-614" fmla="*/ 44563 h 592172"/>
              <a:gd name="connsiteX1-615" fmla="*/ 661045 w 692139"/>
              <a:gd name="connsiteY1-616" fmla="*/ 58081 h 592172"/>
              <a:gd name="connsiteX2-617" fmla="*/ 665753 w 692139"/>
              <a:gd name="connsiteY2-618" fmla="*/ 561730 h 592172"/>
              <a:gd name="connsiteX3-619" fmla="*/ 56577 w 692139"/>
              <a:gd name="connsiteY3-620" fmla="*/ 524353 h 592172"/>
              <a:gd name="connsiteX4-621" fmla="*/ 95107 w 692139"/>
              <a:gd name="connsiteY4-622" fmla="*/ 44563 h 592172"/>
              <a:gd name="connsiteX0-623" fmla="*/ 84274 w 726505"/>
              <a:gd name="connsiteY0-624" fmla="*/ 51300 h 608352"/>
              <a:gd name="connsiteX1-625" fmla="*/ 668271 w 726505"/>
              <a:gd name="connsiteY1-626" fmla="*/ 74261 h 608352"/>
              <a:gd name="connsiteX2-627" fmla="*/ 672979 w 726505"/>
              <a:gd name="connsiteY2-628" fmla="*/ 577910 h 608352"/>
              <a:gd name="connsiteX3-629" fmla="*/ 63803 w 726505"/>
              <a:gd name="connsiteY3-630" fmla="*/ 540533 h 608352"/>
              <a:gd name="connsiteX4-631" fmla="*/ 84274 w 726505"/>
              <a:gd name="connsiteY4-632" fmla="*/ 51300 h 608352"/>
              <a:gd name="connsiteX0-633" fmla="*/ 84274 w 726505"/>
              <a:gd name="connsiteY0-634" fmla="*/ 51300 h 608352"/>
              <a:gd name="connsiteX1-635" fmla="*/ 668271 w 726505"/>
              <a:gd name="connsiteY1-636" fmla="*/ 74261 h 608352"/>
              <a:gd name="connsiteX2-637" fmla="*/ 672979 w 726505"/>
              <a:gd name="connsiteY2-638" fmla="*/ 577910 h 608352"/>
              <a:gd name="connsiteX3-639" fmla="*/ 63803 w 726505"/>
              <a:gd name="connsiteY3-640" fmla="*/ 540533 h 608352"/>
              <a:gd name="connsiteX4-641" fmla="*/ 84274 w 726505"/>
              <a:gd name="connsiteY4-642" fmla="*/ 51300 h 608352"/>
              <a:gd name="connsiteX0-643" fmla="*/ 84274 w 726505"/>
              <a:gd name="connsiteY0-644" fmla="*/ 25592 h 582644"/>
              <a:gd name="connsiteX1-645" fmla="*/ 668271 w 726505"/>
              <a:gd name="connsiteY1-646" fmla="*/ 48553 h 582644"/>
              <a:gd name="connsiteX2-647" fmla="*/ 672979 w 726505"/>
              <a:gd name="connsiteY2-648" fmla="*/ 552202 h 582644"/>
              <a:gd name="connsiteX3-649" fmla="*/ 63803 w 726505"/>
              <a:gd name="connsiteY3-650" fmla="*/ 514825 h 582644"/>
              <a:gd name="connsiteX4-651" fmla="*/ 84274 w 726505"/>
              <a:gd name="connsiteY4-652" fmla="*/ 25592 h 582644"/>
              <a:gd name="connsiteX0-653" fmla="*/ 84274 w 726505"/>
              <a:gd name="connsiteY0-654" fmla="*/ 25592 h 582644"/>
              <a:gd name="connsiteX1-655" fmla="*/ 668271 w 726505"/>
              <a:gd name="connsiteY1-656" fmla="*/ 48553 h 582644"/>
              <a:gd name="connsiteX2-657" fmla="*/ 672979 w 726505"/>
              <a:gd name="connsiteY2-658" fmla="*/ 552202 h 582644"/>
              <a:gd name="connsiteX3-659" fmla="*/ 63803 w 726505"/>
              <a:gd name="connsiteY3-660" fmla="*/ 514825 h 582644"/>
              <a:gd name="connsiteX4-661" fmla="*/ 84274 w 726505"/>
              <a:gd name="connsiteY4-662" fmla="*/ 25592 h 582644"/>
              <a:gd name="connsiteX0-663" fmla="*/ 84274 w 726505"/>
              <a:gd name="connsiteY0-664" fmla="*/ 10474 h 567526"/>
              <a:gd name="connsiteX1-665" fmla="*/ 668271 w 726505"/>
              <a:gd name="connsiteY1-666" fmla="*/ 33435 h 567526"/>
              <a:gd name="connsiteX2-667" fmla="*/ 672979 w 726505"/>
              <a:gd name="connsiteY2-668" fmla="*/ 537084 h 567526"/>
              <a:gd name="connsiteX3-669" fmla="*/ 63803 w 726505"/>
              <a:gd name="connsiteY3-670" fmla="*/ 499707 h 567526"/>
              <a:gd name="connsiteX4-671" fmla="*/ 84274 w 726505"/>
              <a:gd name="connsiteY4-672" fmla="*/ 10474 h 567526"/>
              <a:gd name="connsiteX0-673" fmla="*/ 84274 w 747243"/>
              <a:gd name="connsiteY0-674" fmla="*/ 23576 h 595793"/>
              <a:gd name="connsiteX1-675" fmla="*/ 671883 w 747243"/>
              <a:gd name="connsiteY1-676" fmla="*/ 24503 h 595793"/>
              <a:gd name="connsiteX2-677" fmla="*/ 672979 w 747243"/>
              <a:gd name="connsiteY2-678" fmla="*/ 550186 h 595793"/>
              <a:gd name="connsiteX3-679" fmla="*/ 63803 w 747243"/>
              <a:gd name="connsiteY3-680" fmla="*/ 512809 h 595793"/>
              <a:gd name="connsiteX4-681" fmla="*/ 84274 w 747243"/>
              <a:gd name="connsiteY4-682" fmla="*/ 23576 h 595793"/>
              <a:gd name="connsiteX0-683" fmla="*/ 84274 w 710287"/>
              <a:gd name="connsiteY0-684" fmla="*/ 23576 h 595793"/>
              <a:gd name="connsiteX1-685" fmla="*/ 671883 w 710287"/>
              <a:gd name="connsiteY1-686" fmla="*/ 24503 h 595793"/>
              <a:gd name="connsiteX2-687" fmla="*/ 672979 w 710287"/>
              <a:gd name="connsiteY2-688" fmla="*/ 550186 h 595793"/>
              <a:gd name="connsiteX3-689" fmla="*/ 63803 w 710287"/>
              <a:gd name="connsiteY3-690" fmla="*/ 512809 h 595793"/>
              <a:gd name="connsiteX4-691" fmla="*/ 84274 w 710287"/>
              <a:gd name="connsiteY4-692" fmla="*/ 23576 h 595793"/>
              <a:gd name="connsiteX0-693" fmla="*/ 84274 w 710287"/>
              <a:gd name="connsiteY0-694" fmla="*/ 23576 h 595793"/>
              <a:gd name="connsiteX1-695" fmla="*/ 671883 w 710287"/>
              <a:gd name="connsiteY1-696" fmla="*/ 24503 h 595793"/>
              <a:gd name="connsiteX2-697" fmla="*/ 672979 w 710287"/>
              <a:gd name="connsiteY2-698" fmla="*/ 550186 h 595793"/>
              <a:gd name="connsiteX3-699" fmla="*/ 63803 w 710287"/>
              <a:gd name="connsiteY3-700" fmla="*/ 512809 h 595793"/>
              <a:gd name="connsiteX4-701" fmla="*/ 84274 w 710287"/>
              <a:gd name="connsiteY4-702" fmla="*/ 23576 h 595793"/>
              <a:gd name="connsiteX0-703" fmla="*/ 84274 w 710287"/>
              <a:gd name="connsiteY0-704" fmla="*/ 23576 h 595793"/>
              <a:gd name="connsiteX1-705" fmla="*/ 671883 w 710287"/>
              <a:gd name="connsiteY1-706" fmla="*/ 24503 h 595793"/>
              <a:gd name="connsiteX2-707" fmla="*/ 672979 w 710287"/>
              <a:gd name="connsiteY2-708" fmla="*/ 550186 h 595793"/>
              <a:gd name="connsiteX3-709" fmla="*/ 63803 w 710287"/>
              <a:gd name="connsiteY3-710" fmla="*/ 512809 h 595793"/>
              <a:gd name="connsiteX4-711" fmla="*/ 84274 w 710287"/>
              <a:gd name="connsiteY4-712" fmla="*/ 23576 h 595793"/>
              <a:gd name="connsiteX0-713" fmla="*/ 84274 w 672979"/>
              <a:gd name="connsiteY0-714" fmla="*/ 23576 h 595793"/>
              <a:gd name="connsiteX1-715" fmla="*/ 671883 w 672979"/>
              <a:gd name="connsiteY1-716" fmla="*/ 24503 h 595793"/>
              <a:gd name="connsiteX2-717" fmla="*/ 672979 w 672979"/>
              <a:gd name="connsiteY2-718" fmla="*/ 550186 h 595793"/>
              <a:gd name="connsiteX3-719" fmla="*/ 63803 w 672979"/>
              <a:gd name="connsiteY3-720" fmla="*/ 512809 h 595793"/>
              <a:gd name="connsiteX4-721" fmla="*/ 84274 w 672979"/>
              <a:gd name="connsiteY4-722" fmla="*/ 23576 h 595793"/>
              <a:gd name="connsiteX0-723" fmla="*/ 84274 w 672979"/>
              <a:gd name="connsiteY0-724" fmla="*/ 23576 h 570495"/>
              <a:gd name="connsiteX1-725" fmla="*/ 671883 w 672979"/>
              <a:gd name="connsiteY1-726" fmla="*/ 24503 h 570495"/>
              <a:gd name="connsiteX2-727" fmla="*/ 672979 w 672979"/>
              <a:gd name="connsiteY2-728" fmla="*/ 550186 h 570495"/>
              <a:gd name="connsiteX3-729" fmla="*/ 63803 w 672979"/>
              <a:gd name="connsiteY3-730" fmla="*/ 512809 h 570495"/>
              <a:gd name="connsiteX4-731" fmla="*/ 84274 w 672979"/>
              <a:gd name="connsiteY4-732" fmla="*/ 23576 h 570495"/>
              <a:gd name="connsiteX0-733" fmla="*/ 84274 w 672979"/>
              <a:gd name="connsiteY0-734" fmla="*/ 23576 h 570495"/>
              <a:gd name="connsiteX1-735" fmla="*/ 671883 w 672979"/>
              <a:gd name="connsiteY1-736" fmla="*/ 24503 h 570495"/>
              <a:gd name="connsiteX2-737" fmla="*/ 672979 w 672979"/>
              <a:gd name="connsiteY2-738" fmla="*/ 550186 h 570495"/>
              <a:gd name="connsiteX3-739" fmla="*/ 63803 w 672979"/>
              <a:gd name="connsiteY3-740" fmla="*/ 512809 h 570495"/>
              <a:gd name="connsiteX4-741" fmla="*/ 84274 w 672979"/>
              <a:gd name="connsiteY4-742" fmla="*/ 23576 h 570495"/>
              <a:gd name="connsiteX0-743" fmla="*/ 84274 w 672979"/>
              <a:gd name="connsiteY0-744" fmla="*/ 23576 h 560608"/>
              <a:gd name="connsiteX1-745" fmla="*/ 671883 w 672979"/>
              <a:gd name="connsiteY1-746" fmla="*/ 24503 h 560608"/>
              <a:gd name="connsiteX2-747" fmla="*/ 672979 w 672979"/>
              <a:gd name="connsiteY2-748" fmla="*/ 550186 h 560608"/>
              <a:gd name="connsiteX3-749" fmla="*/ 63803 w 672979"/>
              <a:gd name="connsiteY3-750" fmla="*/ 512809 h 560608"/>
              <a:gd name="connsiteX4-751" fmla="*/ 84274 w 672979"/>
              <a:gd name="connsiteY4-752" fmla="*/ 23576 h 560608"/>
              <a:gd name="connsiteX0-753" fmla="*/ 84274 w 672979"/>
              <a:gd name="connsiteY0-754" fmla="*/ 23576 h 567351"/>
              <a:gd name="connsiteX1-755" fmla="*/ 671883 w 672979"/>
              <a:gd name="connsiteY1-756" fmla="*/ 24503 h 567351"/>
              <a:gd name="connsiteX2-757" fmla="*/ 672979 w 672979"/>
              <a:gd name="connsiteY2-758" fmla="*/ 550186 h 567351"/>
              <a:gd name="connsiteX3-759" fmla="*/ 63803 w 672979"/>
              <a:gd name="connsiteY3-760" fmla="*/ 512809 h 567351"/>
              <a:gd name="connsiteX4-761" fmla="*/ 84274 w 672979"/>
              <a:gd name="connsiteY4-762" fmla="*/ 23576 h 567351"/>
              <a:gd name="connsiteX0-763" fmla="*/ 72869 w 661574"/>
              <a:gd name="connsiteY0-764" fmla="*/ 23576 h 567351"/>
              <a:gd name="connsiteX1-765" fmla="*/ 660478 w 661574"/>
              <a:gd name="connsiteY1-766" fmla="*/ 24503 h 567351"/>
              <a:gd name="connsiteX2-767" fmla="*/ 661574 w 661574"/>
              <a:gd name="connsiteY2-768" fmla="*/ 550186 h 567351"/>
              <a:gd name="connsiteX3-769" fmla="*/ 52398 w 661574"/>
              <a:gd name="connsiteY3-770" fmla="*/ 512809 h 567351"/>
              <a:gd name="connsiteX4-771" fmla="*/ 72869 w 661574"/>
              <a:gd name="connsiteY4-772" fmla="*/ 23576 h 567351"/>
              <a:gd name="connsiteX0-773" fmla="*/ 72869 w 661574"/>
              <a:gd name="connsiteY0-774" fmla="*/ 13918 h 557693"/>
              <a:gd name="connsiteX1-775" fmla="*/ 660478 w 661574"/>
              <a:gd name="connsiteY1-776" fmla="*/ 14845 h 557693"/>
              <a:gd name="connsiteX2-777" fmla="*/ 661574 w 661574"/>
              <a:gd name="connsiteY2-778" fmla="*/ 540528 h 557693"/>
              <a:gd name="connsiteX3-779" fmla="*/ 52398 w 661574"/>
              <a:gd name="connsiteY3-780" fmla="*/ 503151 h 557693"/>
              <a:gd name="connsiteX4-781" fmla="*/ 72869 w 661574"/>
              <a:gd name="connsiteY4-782" fmla="*/ 13918 h 557693"/>
              <a:gd name="connsiteX0-783" fmla="*/ 84755 w 673460"/>
              <a:gd name="connsiteY0-784" fmla="*/ 13918 h 568883"/>
              <a:gd name="connsiteX1-785" fmla="*/ 672364 w 673460"/>
              <a:gd name="connsiteY1-786" fmla="*/ 14845 h 568883"/>
              <a:gd name="connsiteX2-787" fmla="*/ 673460 w 673460"/>
              <a:gd name="connsiteY2-788" fmla="*/ 540528 h 568883"/>
              <a:gd name="connsiteX3-789" fmla="*/ 43142 w 673460"/>
              <a:gd name="connsiteY3-790" fmla="*/ 525832 h 568883"/>
              <a:gd name="connsiteX4-791" fmla="*/ 84755 w 673460"/>
              <a:gd name="connsiteY4-792" fmla="*/ 13918 h 568883"/>
              <a:gd name="connsiteX0-793" fmla="*/ 84755 w 673460"/>
              <a:gd name="connsiteY0-794" fmla="*/ 13918 h 559604"/>
              <a:gd name="connsiteX1-795" fmla="*/ 672364 w 673460"/>
              <a:gd name="connsiteY1-796" fmla="*/ 14845 h 559604"/>
              <a:gd name="connsiteX2-797" fmla="*/ 673460 w 673460"/>
              <a:gd name="connsiteY2-798" fmla="*/ 540528 h 559604"/>
              <a:gd name="connsiteX3-799" fmla="*/ 43142 w 673460"/>
              <a:gd name="connsiteY3-800" fmla="*/ 525832 h 559604"/>
              <a:gd name="connsiteX4-801" fmla="*/ 84755 w 673460"/>
              <a:gd name="connsiteY4-802" fmla="*/ 13918 h 559604"/>
              <a:gd name="connsiteX0-803" fmla="*/ 84755 w 675575"/>
              <a:gd name="connsiteY0-804" fmla="*/ 13918 h 562548"/>
              <a:gd name="connsiteX1-805" fmla="*/ 672364 w 675575"/>
              <a:gd name="connsiteY1-806" fmla="*/ 14845 h 562548"/>
              <a:gd name="connsiteX2-807" fmla="*/ 675575 w 675575"/>
              <a:gd name="connsiteY2-808" fmla="*/ 545971 h 562548"/>
              <a:gd name="connsiteX3-809" fmla="*/ 43142 w 675575"/>
              <a:gd name="connsiteY3-810" fmla="*/ 525832 h 562548"/>
              <a:gd name="connsiteX4-811" fmla="*/ 84755 w 675575"/>
              <a:gd name="connsiteY4-812" fmla="*/ 13918 h 562548"/>
              <a:gd name="connsiteX0-813" fmla="*/ 84755 w 680821"/>
              <a:gd name="connsiteY0-814" fmla="*/ 13918 h 562548"/>
              <a:gd name="connsiteX1-815" fmla="*/ 680821 w 680821"/>
              <a:gd name="connsiteY1-816" fmla="*/ 14845 h 562548"/>
              <a:gd name="connsiteX2-817" fmla="*/ 675575 w 680821"/>
              <a:gd name="connsiteY2-818" fmla="*/ 545971 h 562548"/>
              <a:gd name="connsiteX3-819" fmla="*/ 43142 w 680821"/>
              <a:gd name="connsiteY3-820" fmla="*/ 525832 h 562548"/>
              <a:gd name="connsiteX4-821" fmla="*/ 84755 w 680821"/>
              <a:gd name="connsiteY4-822" fmla="*/ 13918 h 562548"/>
              <a:gd name="connsiteX0-823" fmla="*/ 72868 w 690076"/>
              <a:gd name="connsiteY0-824" fmla="*/ 20358 h 559916"/>
              <a:gd name="connsiteX1-825" fmla="*/ 690076 w 690076"/>
              <a:gd name="connsiteY1-826" fmla="*/ 12213 h 559916"/>
              <a:gd name="connsiteX2-827" fmla="*/ 684830 w 690076"/>
              <a:gd name="connsiteY2-828" fmla="*/ 543339 h 559916"/>
              <a:gd name="connsiteX3-829" fmla="*/ 52397 w 690076"/>
              <a:gd name="connsiteY3-830" fmla="*/ 523200 h 559916"/>
              <a:gd name="connsiteX4-831" fmla="*/ 72868 w 690076"/>
              <a:gd name="connsiteY4-832" fmla="*/ 20358 h 559916"/>
              <a:gd name="connsiteX0-833" fmla="*/ 72868 w 690076"/>
              <a:gd name="connsiteY0-834" fmla="*/ 22718 h 562276"/>
              <a:gd name="connsiteX1-835" fmla="*/ 690076 w 690076"/>
              <a:gd name="connsiteY1-836" fmla="*/ 14573 h 562276"/>
              <a:gd name="connsiteX2-837" fmla="*/ 684830 w 690076"/>
              <a:gd name="connsiteY2-838" fmla="*/ 545699 h 562276"/>
              <a:gd name="connsiteX3-839" fmla="*/ 52397 w 690076"/>
              <a:gd name="connsiteY3-840" fmla="*/ 525560 h 562276"/>
              <a:gd name="connsiteX4-841" fmla="*/ 72868 w 690076"/>
              <a:gd name="connsiteY4-842" fmla="*/ 22718 h 562276"/>
              <a:gd name="connsiteX0-843" fmla="*/ 59152 w 676360"/>
              <a:gd name="connsiteY0-844" fmla="*/ 22718 h 562276"/>
              <a:gd name="connsiteX1-845" fmla="*/ 676360 w 676360"/>
              <a:gd name="connsiteY1-846" fmla="*/ 14573 h 562276"/>
              <a:gd name="connsiteX2-847" fmla="*/ 671114 w 676360"/>
              <a:gd name="connsiteY2-848" fmla="*/ 545699 h 562276"/>
              <a:gd name="connsiteX3-849" fmla="*/ 38681 w 676360"/>
              <a:gd name="connsiteY3-850" fmla="*/ 525560 h 562276"/>
              <a:gd name="connsiteX4-851" fmla="*/ 103808 w 676360"/>
              <a:gd name="connsiteY4-852" fmla="*/ 279153 h 562276"/>
              <a:gd name="connsiteX5-853" fmla="*/ 59152 w 676360"/>
              <a:gd name="connsiteY5-854" fmla="*/ 22718 h 562276"/>
              <a:gd name="connsiteX0-855" fmla="*/ 41341 w 658549"/>
              <a:gd name="connsiteY0-856" fmla="*/ 22718 h 562276"/>
              <a:gd name="connsiteX1-857" fmla="*/ 658549 w 658549"/>
              <a:gd name="connsiteY1-858" fmla="*/ 14573 h 562276"/>
              <a:gd name="connsiteX2-859" fmla="*/ 653303 w 658549"/>
              <a:gd name="connsiteY2-860" fmla="*/ 545699 h 562276"/>
              <a:gd name="connsiteX3-861" fmla="*/ 20870 w 658549"/>
              <a:gd name="connsiteY3-862" fmla="*/ 525560 h 562276"/>
              <a:gd name="connsiteX4-863" fmla="*/ 85997 w 658549"/>
              <a:gd name="connsiteY4-864" fmla="*/ 279153 h 562276"/>
              <a:gd name="connsiteX5-865" fmla="*/ 41341 w 658549"/>
              <a:gd name="connsiteY5-866" fmla="*/ 22718 h 562276"/>
              <a:gd name="connsiteX0-867" fmla="*/ 23542 w 640750"/>
              <a:gd name="connsiteY0-868" fmla="*/ 22718 h 562276"/>
              <a:gd name="connsiteX1-869" fmla="*/ 640750 w 640750"/>
              <a:gd name="connsiteY1-870" fmla="*/ 14573 h 562276"/>
              <a:gd name="connsiteX2-871" fmla="*/ 635504 w 640750"/>
              <a:gd name="connsiteY2-872" fmla="*/ 545699 h 562276"/>
              <a:gd name="connsiteX3-873" fmla="*/ 3071 w 640750"/>
              <a:gd name="connsiteY3-874" fmla="*/ 525560 h 562276"/>
              <a:gd name="connsiteX4-875" fmla="*/ 68198 w 640750"/>
              <a:gd name="connsiteY4-876" fmla="*/ 279153 h 562276"/>
              <a:gd name="connsiteX5-877" fmla="*/ 23542 w 640750"/>
              <a:gd name="connsiteY5-878" fmla="*/ 22718 h 562276"/>
              <a:gd name="connsiteX0-879" fmla="*/ 24044 w 641252"/>
              <a:gd name="connsiteY0-880" fmla="*/ 22718 h 562276"/>
              <a:gd name="connsiteX1-881" fmla="*/ 641252 w 641252"/>
              <a:gd name="connsiteY1-882" fmla="*/ 14573 h 562276"/>
              <a:gd name="connsiteX2-883" fmla="*/ 636006 w 641252"/>
              <a:gd name="connsiteY2-884" fmla="*/ 545699 h 562276"/>
              <a:gd name="connsiteX3-885" fmla="*/ 3573 w 641252"/>
              <a:gd name="connsiteY3-886" fmla="*/ 525560 h 562276"/>
              <a:gd name="connsiteX4-887" fmla="*/ 68700 w 641252"/>
              <a:gd name="connsiteY4-888" fmla="*/ 279153 h 562276"/>
              <a:gd name="connsiteX5-889" fmla="*/ 24044 w 641252"/>
              <a:gd name="connsiteY5-890" fmla="*/ 22718 h 562276"/>
              <a:gd name="connsiteX0-891" fmla="*/ 31476 w 648684"/>
              <a:gd name="connsiteY0-892" fmla="*/ 22718 h 562276"/>
              <a:gd name="connsiteX1-893" fmla="*/ 648684 w 648684"/>
              <a:gd name="connsiteY1-894" fmla="*/ 14573 h 562276"/>
              <a:gd name="connsiteX2-895" fmla="*/ 643438 w 648684"/>
              <a:gd name="connsiteY2-896" fmla="*/ 545699 h 562276"/>
              <a:gd name="connsiteX3-897" fmla="*/ 11005 w 648684"/>
              <a:gd name="connsiteY3-898" fmla="*/ 525560 h 562276"/>
              <a:gd name="connsiteX4-899" fmla="*/ 76132 w 648684"/>
              <a:gd name="connsiteY4-900" fmla="*/ 279153 h 562276"/>
              <a:gd name="connsiteX5-901" fmla="*/ 31476 w 648684"/>
              <a:gd name="connsiteY5-902" fmla="*/ 22718 h 562276"/>
            </a:gdLst>
            <a:cxnLst>
              <a:cxn ang="0">
                <a:pos x="connsiteX0-891" y="connsiteY0-892"/>
              </a:cxn>
              <a:cxn ang="0">
                <a:pos x="connsiteX1-893" y="connsiteY1-894"/>
              </a:cxn>
              <a:cxn ang="0">
                <a:pos x="connsiteX2-895" y="connsiteY2-896"/>
              </a:cxn>
              <a:cxn ang="0">
                <a:pos x="connsiteX3-897" y="connsiteY3-898"/>
              </a:cxn>
              <a:cxn ang="0">
                <a:pos x="connsiteX4-899" y="connsiteY4-900"/>
              </a:cxn>
              <a:cxn ang="0">
                <a:pos x="connsiteX5-901" y="connsiteY5-902"/>
              </a:cxn>
            </a:cxnLst>
            <a:rect l="l" t="t" r="r" b="b"/>
            <a:pathLst>
              <a:path w="648684" h="562276">
                <a:moveTo>
                  <a:pt x="31476" y="22718"/>
                </a:moveTo>
                <a:cubicBezTo>
                  <a:pt x="149400" y="4275"/>
                  <a:pt x="424155" y="-13389"/>
                  <a:pt x="648684" y="14573"/>
                </a:cubicBezTo>
                <a:cubicBezTo>
                  <a:pt x="609553" y="92898"/>
                  <a:pt x="618372" y="432838"/>
                  <a:pt x="643438" y="545699"/>
                </a:cubicBezTo>
                <a:cubicBezTo>
                  <a:pt x="542091" y="567277"/>
                  <a:pt x="109269" y="574431"/>
                  <a:pt x="11005" y="525560"/>
                </a:cubicBezTo>
                <a:cubicBezTo>
                  <a:pt x="-33861" y="453465"/>
                  <a:pt x="72720" y="362960"/>
                  <a:pt x="76132" y="279153"/>
                </a:cubicBezTo>
                <a:cubicBezTo>
                  <a:pt x="79544" y="195346"/>
                  <a:pt x="-41749" y="78155"/>
                  <a:pt x="31476" y="22718"/>
                </a:cubicBezTo>
                <a:close/>
              </a:path>
            </a:pathLst>
          </a:custGeom>
          <a:solidFill>
            <a:srgbClr val="F89D6F">
              <a:alpha val="80000"/>
            </a:srgbClr>
          </a:solidFill>
          <a:ln w="12700" cap="rnd">
            <a:solidFill>
              <a:srgbClr val="002060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noProof="1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4" name="副标题 2"/>
          <p:cNvSpPr txBox="1"/>
          <p:nvPr/>
        </p:nvSpPr>
        <p:spPr>
          <a:xfrm>
            <a:off x="182166" y="1900238"/>
            <a:ext cx="5484019" cy="569119"/>
          </a:xfrm>
          <a:prstGeom prst="rect">
            <a:avLst/>
          </a:prstGeom>
        </p:spPr>
        <p:txBody>
          <a:bodyPr vert="horz" lIns="68562" tIns="34281" rIns="68562" bIns="34281" rtlCol="0">
            <a:norm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itchFamily="34" charset="0"/>
              <a:buNone/>
              <a:defRPr sz="28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itchFamily="34" charset="0"/>
              <a:buNone/>
              <a:defRPr sz="20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spcBef>
                <a:spcPts val="750"/>
              </a:spcBef>
              <a:defRPr/>
            </a:pPr>
            <a:endParaRPr lang="zh-CN" altLang="en-US">
              <a:solidFill>
                <a:sysClr val="windowText" lastClr="000000">
                  <a:lumMod val="65000"/>
                  <a:lumOff val="35000"/>
                </a:sys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9" name="图片 55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622910" y="3231191"/>
            <a:ext cx="1325166" cy="97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矩形 9"/>
          <p:cNvSpPr/>
          <p:nvPr/>
        </p:nvSpPr>
        <p:spPr>
          <a:xfrm>
            <a:off x="0" y="4487209"/>
            <a:ext cx="9144000" cy="38420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175" indent="-257175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ker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</a:t>
            </a:r>
            <a:r>
              <a:rPr lang="en-US" altLang="zh-CN" sz="2000" b="1" ker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PPT</a:t>
            </a:r>
            <a:r>
              <a:rPr lang="zh-CN" altLang="en-US" sz="2000" b="1" ker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模板网</a:t>
            </a:r>
            <a:r>
              <a:rPr lang="en-US" altLang="zh-CN" sz="2000" b="1" ker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-WWW.1PPT.COM</a:t>
            </a:r>
          </a:p>
        </p:txBody>
      </p:sp>
      <p:sp>
        <p:nvSpPr>
          <p:cNvPr id="11" name="标题 1"/>
          <p:cNvSpPr txBox="1"/>
          <p:nvPr/>
        </p:nvSpPr>
        <p:spPr>
          <a:xfrm>
            <a:off x="0" y="916933"/>
            <a:ext cx="9144000" cy="2796779"/>
          </a:xfrm>
          <a:prstGeom prst="rect">
            <a:avLst/>
          </a:prstGeom>
        </p:spPr>
        <p:txBody>
          <a:bodyPr vert="horz" lIns="68562" tIns="34281" rIns="68562" bIns="34281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lnSpc>
                <a:spcPct val="200000"/>
              </a:lnSpc>
              <a:defRPr/>
            </a:pPr>
            <a:r>
              <a:rPr lang="zh-CN" altLang="en-US" sz="2100" b="0" noProof="1"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第一单元 我们的守护者</a:t>
            </a:r>
            <a:endParaRPr lang="zh-CN" altLang="en-US" sz="2100" b="0">
              <a:solidFill>
                <a:schemeClr val="tx1"/>
              </a:solidFill>
              <a:latin typeface="微软雅黑"/>
              <a:ea typeface="微软雅黑"/>
              <a:cs typeface="黑体" panose="02010609060101010101" pitchFamily="49" charset="-122"/>
              <a:sym typeface="微软雅黑"/>
            </a:endParaRPr>
          </a:p>
          <a:p>
            <a:pPr lvl="0" fontAlgn="base">
              <a:lnSpc>
                <a:spcPct val="200000"/>
              </a:lnSpc>
              <a:defRPr/>
            </a:pPr>
            <a:r>
              <a:rPr lang="zh-CN" altLang="en-US" spc="75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感受生活中的法律</a:t>
            </a:r>
            <a:endParaRPr lang="en-US" altLang="zh-CN" spc="75">
              <a:ln w="18000">
                <a:noFill/>
                <a:prstDash val="solid"/>
              </a:ln>
              <a:solidFill>
                <a:schemeClr val="tx1"/>
              </a:solidFill>
              <a:latin typeface="微软雅黑"/>
              <a:ea typeface="微软雅黑"/>
              <a:cs typeface="黑体" panose="02010609060101010101" pitchFamily="49" charset="-122"/>
              <a:sym typeface="微软雅黑"/>
            </a:endParaRPr>
          </a:p>
          <a:p>
            <a:pPr defTabSz="685800">
              <a:lnSpc>
                <a:spcPct val="200000"/>
              </a:lnSpc>
              <a:defRPr/>
            </a:pPr>
            <a:r>
              <a:rPr lang="zh-CN" altLang="en-US" sz="2100" b="0" spc="75" smtClean="0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第</a:t>
            </a:r>
            <a:r>
              <a:rPr lang="en-US" altLang="zh-CN" sz="2100" b="0" spc="75" smtClean="0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2</a:t>
            </a:r>
            <a:r>
              <a:rPr lang="zh-CN" altLang="en-US" sz="2100" b="0" spc="75" smtClean="0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课</a:t>
            </a:r>
            <a:r>
              <a:rPr lang="zh-CN" altLang="en-US" sz="2100" b="0" spc="75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1" y="0"/>
            <a:ext cx="9144001" cy="616744"/>
          </a:xfrm>
          <a:prstGeom prst="rect">
            <a:avLst/>
          </a:prstGeom>
        </p:spPr>
        <p:txBody>
          <a:bodyPr lIns="68580" tIns="34290" rIns="68580" bIns="34290" rtlCol="0"/>
          <a:lstStyle/>
          <a:p>
            <a:pPr algn="ctr">
              <a:defRPr/>
            </a:pPr>
            <a:r>
              <a:rPr lang="zh-CN" altLang="en-US" sz="3000">
                <a:solidFill>
                  <a:srgbClr val="FF0000"/>
                </a:solidFill>
                <a:ea typeface="黑体" panose="02010609060101010101" pitchFamily="49" charset="-122"/>
              </a:rPr>
              <a:t>新课导入</a:t>
            </a:r>
          </a:p>
        </p:txBody>
      </p:sp>
      <p:sp>
        <p:nvSpPr>
          <p:cNvPr id="8" name="矩形 7"/>
          <p:cNvSpPr/>
          <p:nvPr/>
        </p:nvSpPr>
        <p:spPr>
          <a:xfrm>
            <a:off x="2643902" y="4619724"/>
            <a:ext cx="5029915" cy="437674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Times New Roman" panose="02020603050405020304" pitchFamily="18" charset="0"/>
                <a:ea typeface="黑体" panose="02010609060101010101" pitchFamily="49" charset="-122"/>
              </a:rPr>
              <a:t>这</a:t>
            </a:r>
            <a:r>
              <a:rPr lang="zh-CN" altLang="zh-CN" sz="2400">
                <a:latin typeface="Times New Roman" panose="02020603050405020304" pitchFamily="18" charset="0"/>
                <a:ea typeface="黑体" panose="02010609060101010101" pitchFamily="49" charset="-122"/>
              </a:rPr>
              <a:t>些场景与哪些法律有关？</a:t>
            </a:r>
          </a:p>
        </p:txBody>
      </p:sp>
      <p:pic>
        <p:nvPicPr>
          <p:cNvPr id="11" name="图片 10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824274" y="883317"/>
            <a:ext cx="2561035" cy="1830229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图片 14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17363" y="924367"/>
            <a:ext cx="2728318" cy="17159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图片 15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27726" y="2872171"/>
            <a:ext cx="2614375" cy="1661729"/>
          </a:xfrm>
          <a:prstGeom prst="rect">
            <a:avLst/>
          </a:prstGeom>
        </p:spPr>
      </p:pic>
      <p:pic>
        <p:nvPicPr>
          <p:cNvPr id="17" name="图片 16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17362" y="2872171"/>
            <a:ext cx="2874884" cy="17159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1" y="0"/>
            <a:ext cx="9144001" cy="616744"/>
          </a:xfrm>
          <a:prstGeom prst="rect">
            <a:avLst/>
          </a:prstGeom>
        </p:spPr>
        <p:txBody>
          <a:bodyPr lIns="68580" tIns="34290" rIns="68580" bIns="34290" rtlCol="0"/>
          <a:lstStyle/>
          <a:p>
            <a:pPr algn="ctr">
              <a:defRPr/>
            </a:pPr>
            <a:r>
              <a:rPr lang="zh-CN" altLang="en-US" sz="3000">
                <a:solidFill>
                  <a:schemeClr val="bg1"/>
                </a:solidFill>
                <a:ea typeface="黑体" panose="02010609060101010101" pitchFamily="49" charset="-122"/>
              </a:rPr>
              <a:t>新课导入</a:t>
            </a:r>
          </a:p>
        </p:txBody>
      </p:sp>
      <p:pic>
        <p:nvPicPr>
          <p:cNvPr id="6" name="图片 5" descr="C:\Users\xlzhu2\Desktop\timg.jpgtim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0211" y="1267888"/>
            <a:ext cx="2056448" cy="2989341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23461" y="1267888"/>
            <a:ext cx="2141219" cy="2989341"/>
          </a:xfrm>
          <a:prstGeom prst="rect">
            <a:avLst/>
          </a:prstGeom>
        </p:spPr>
      </p:pic>
      <p:sp>
        <p:nvSpPr>
          <p:cNvPr id="15" name="矩形 14"/>
          <p:cNvSpPr/>
          <p:nvPr/>
        </p:nvSpPr>
        <p:spPr>
          <a:xfrm>
            <a:off x="1850384" y="725376"/>
            <a:ext cx="1685398" cy="4385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工厂里</a:t>
            </a:r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有：</a:t>
            </a:r>
          </a:p>
        </p:txBody>
      </p:sp>
      <p:sp>
        <p:nvSpPr>
          <p:cNvPr id="16" name="矩形 15"/>
          <p:cNvSpPr/>
          <p:nvPr/>
        </p:nvSpPr>
        <p:spPr>
          <a:xfrm>
            <a:off x="5055380" y="723025"/>
            <a:ext cx="1685398" cy="4385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道路上有：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1" y="0"/>
            <a:ext cx="9144001" cy="616744"/>
          </a:xfrm>
          <a:prstGeom prst="rect">
            <a:avLst/>
          </a:prstGeom>
        </p:spPr>
        <p:txBody>
          <a:bodyPr lIns="68580" tIns="34290" rIns="68580" bIns="34290" rtlCol="0"/>
          <a:lstStyle/>
          <a:p>
            <a:pPr algn="ctr">
              <a:defRPr/>
            </a:pPr>
            <a:r>
              <a:rPr lang="zh-CN" altLang="en-US" sz="3000">
                <a:solidFill>
                  <a:schemeClr val="bg1"/>
                </a:solidFill>
                <a:ea typeface="黑体" panose="02010609060101010101" pitchFamily="49" charset="-122"/>
              </a:rPr>
              <a:t>新课导入</a:t>
            </a: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00664" y="1344930"/>
            <a:ext cx="2400776" cy="2969896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20570" y="1344930"/>
            <a:ext cx="2400776" cy="2969896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1850384" y="725376"/>
            <a:ext cx="1685398" cy="4385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超市内有：</a:t>
            </a:r>
          </a:p>
        </p:txBody>
      </p:sp>
      <p:sp>
        <p:nvSpPr>
          <p:cNvPr id="8" name="矩形 7"/>
          <p:cNvSpPr/>
          <p:nvPr/>
        </p:nvSpPr>
        <p:spPr>
          <a:xfrm>
            <a:off x="4572000" y="725376"/>
            <a:ext cx="1685398" cy="4385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学校中有：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矩形 24"/>
          <p:cNvSpPr>
            <a:spLocks noChangeArrowheads="1"/>
          </p:cNvSpPr>
          <p:nvPr/>
        </p:nvSpPr>
        <p:spPr bwMode="auto">
          <a:xfrm>
            <a:off x="0" y="55607"/>
            <a:ext cx="9144000" cy="53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0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生活与法律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3575814" y="1149477"/>
            <a:ext cx="1994777" cy="438582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法律无处不在</a:t>
            </a:r>
          </a:p>
        </p:txBody>
      </p:sp>
      <p:sp>
        <p:nvSpPr>
          <p:cNvPr id="12" name="椭圆 31"/>
          <p:cNvSpPr/>
          <p:nvPr/>
        </p:nvSpPr>
        <p:spPr>
          <a:xfrm rot="5400000">
            <a:off x="3034049" y="119360"/>
            <a:ext cx="2877784" cy="5672121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  <a:gd name="connsiteX0-601" fmla="*/ 51067 w 648099"/>
              <a:gd name="connsiteY0-602" fmla="*/ 18182 h 565791"/>
              <a:gd name="connsiteX1-603" fmla="*/ 617005 w 648099"/>
              <a:gd name="connsiteY1-604" fmla="*/ 31700 h 565791"/>
              <a:gd name="connsiteX2-605" fmla="*/ 621713 w 648099"/>
              <a:gd name="connsiteY2-606" fmla="*/ 535349 h 565791"/>
              <a:gd name="connsiteX3-607" fmla="*/ 12537 w 648099"/>
              <a:gd name="connsiteY3-608" fmla="*/ 497972 h 565791"/>
              <a:gd name="connsiteX4-609" fmla="*/ 4334 w 648099"/>
              <a:gd name="connsiteY4-610" fmla="*/ 81348 h 565791"/>
              <a:gd name="connsiteX5-611" fmla="*/ 51067 w 648099"/>
              <a:gd name="connsiteY5-612" fmla="*/ 18182 h 565791"/>
              <a:gd name="connsiteX0-613" fmla="*/ 95107 w 692139"/>
              <a:gd name="connsiteY0-614" fmla="*/ 44563 h 592172"/>
              <a:gd name="connsiteX1-615" fmla="*/ 661045 w 692139"/>
              <a:gd name="connsiteY1-616" fmla="*/ 58081 h 592172"/>
              <a:gd name="connsiteX2-617" fmla="*/ 665753 w 692139"/>
              <a:gd name="connsiteY2-618" fmla="*/ 561730 h 592172"/>
              <a:gd name="connsiteX3-619" fmla="*/ 56577 w 692139"/>
              <a:gd name="connsiteY3-620" fmla="*/ 524353 h 592172"/>
              <a:gd name="connsiteX4-621" fmla="*/ 95107 w 692139"/>
              <a:gd name="connsiteY4-622" fmla="*/ 44563 h 592172"/>
              <a:gd name="connsiteX0-623" fmla="*/ 84274 w 726505"/>
              <a:gd name="connsiteY0-624" fmla="*/ 51300 h 608352"/>
              <a:gd name="connsiteX1-625" fmla="*/ 668271 w 726505"/>
              <a:gd name="connsiteY1-626" fmla="*/ 74261 h 608352"/>
              <a:gd name="connsiteX2-627" fmla="*/ 672979 w 726505"/>
              <a:gd name="connsiteY2-628" fmla="*/ 577910 h 608352"/>
              <a:gd name="connsiteX3-629" fmla="*/ 63803 w 726505"/>
              <a:gd name="connsiteY3-630" fmla="*/ 540533 h 608352"/>
              <a:gd name="connsiteX4-631" fmla="*/ 84274 w 726505"/>
              <a:gd name="connsiteY4-632" fmla="*/ 51300 h 608352"/>
              <a:gd name="connsiteX0-633" fmla="*/ 84274 w 726505"/>
              <a:gd name="connsiteY0-634" fmla="*/ 51300 h 608352"/>
              <a:gd name="connsiteX1-635" fmla="*/ 668271 w 726505"/>
              <a:gd name="connsiteY1-636" fmla="*/ 74261 h 608352"/>
              <a:gd name="connsiteX2-637" fmla="*/ 672979 w 726505"/>
              <a:gd name="connsiteY2-638" fmla="*/ 577910 h 608352"/>
              <a:gd name="connsiteX3-639" fmla="*/ 63803 w 726505"/>
              <a:gd name="connsiteY3-640" fmla="*/ 540533 h 608352"/>
              <a:gd name="connsiteX4-641" fmla="*/ 84274 w 726505"/>
              <a:gd name="connsiteY4-642" fmla="*/ 51300 h 608352"/>
              <a:gd name="connsiteX0-643" fmla="*/ 84274 w 726505"/>
              <a:gd name="connsiteY0-644" fmla="*/ 25592 h 582644"/>
              <a:gd name="connsiteX1-645" fmla="*/ 668271 w 726505"/>
              <a:gd name="connsiteY1-646" fmla="*/ 48553 h 582644"/>
              <a:gd name="connsiteX2-647" fmla="*/ 672979 w 726505"/>
              <a:gd name="connsiteY2-648" fmla="*/ 552202 h 582644"/>
              <a:gd name="connsiteX3-649" fmla="*/ 63803 w 726505"/>
              <a:gd name="connsiteY3-650" fmla="*/ 514825 h 582644"/>
              <a:gd name="connsiteX4-651" fmla="*/ 84274 w 726505"/>
              <a:gd name="connsiteY4-652" fmla="*/ 25592 h 582644"/>
              <a:gd name="connsiteX0-653" fmla="*/ 84274 w 726505"/>
              <a:gd name="connsiteY0-654" fmla="*/ 25592 h 582644"/>
              <a:gd name="connsiteX1-655" fmla="*/ 668271 w 726505"/>
              <a:gd name="connsiteY1-656" fmla="*/ 48553 h 582644"/>
              <a:gd name="connsiteX2-657" fmla="*/ 672979 w 726505"/>
              <a:gd name="connsiteY2-658" fmla="*/ 552202 h 582644"/>
              <a:gd name="connsiteX3-659" fmla="*/ 63803 w 726505"/>
              <a:gd name="connsiteY3-660" fmla="*/ 514825 h 582644"/>
              <a:gd name="connsiteX4-661" fmla="*/ 84274 w 726505"/>
              <a:gd name="connsiteY4-662" fmla="*/ 25592 h 582644"/>
              <a:gd name="connsiteX0-663" fmla="*/ 84274 w 726505"/>
              <a:gd name="connsiteY0-664" fmla="*/ 10474 h 567526"/>
              <a:gd name="connsiteX1-665" fmla="*/ 668271 w 726505"/>
              <a:gd name="connsiteY1-666" fmla="*/ 33435 h 567526"/>
              <a:gd name="connsiteX2-667" fmla="*/ 672979 w 726505"/>
              <a:gd name="connsiteY2-668" fmla="*/ 537084 h 567526"/>
              <a:gd name="connsiteX3-669" fmla="*/ 63803 w 726505"/>
              <a:gd name="connsiteY3-670" fmla="*/ 499707 h 567526"/>
              <a:gd name="connsiteX4-671" fmla="*/ 84274 w 726505"/>
              <a:gd name="connsiteY4-672" fmla="*/ 10474 h 567526"/>
              <a:gd name="connsiteX0-673" fmla="*/ 84274 w 747243"/>
              <a:gd name="connsiteY0-674" fmla="*/ 23576 h 595793"/>
              <a:gd name="connsiteX1-675" fmla="*/ 671883 w 747243"/>
              <a:gd name="connsiteY1-676" fmla="*/ 24503 h 595793"/>
              <a:gd name="connsiteX2-677" fmla="*/ 672979 w 747243"/>
              <a:gd name="connsiteY2-678" fmla="*/ 550186 h 595793"/>
              <a:gd name="connsiteX3-679" fmla="*/ 63803 w 747243"/>
              <a:gd name="connsiteY3-680" fmla="*/ 512809 h 595793"/>
              <a:gd name="connsiteX4-681" fmla="*/ 84274 w 747243"/>
              <a:gd name="connsiteY4-682" fmla="*/ 23576 h 595793"/>
              <a:gd name="connsiteX0-683" fmla="*/ 84274 w 710287"/>
              <a:gd name="connsiteY0-684" fmla="*/ 23576 h 595793"/>
              <a:gd name="connsiteX1-685" fmla="*/ 671883 w 710287"/>
              <a:gd name="connsiteY1-686" fmla="*/ 24503 h 595793"/>
              <a:gd name="connsiteX2-687" fmla="*/ 672979 w 710287"/>
              <a:gd name="connsiteY2-688" fmla="*/ 550186 h 595793"/>
              <a:gd name="connsiteX3-689" fmla="*/ 63803 w 710287"/>
              <a:gd name="connsiteY3-690" fmla="*/ 512809 h 595793"/>
              <a:gd name="connsiteX4-691" fmla="*/ 84274 w 710287"/>
              <a:gd name="connsiteY4-692" fmla="*/ 23576 h 595793"/>
              <a:gd name="connsiteX0-693" fmla="*/ 84274 w 710287"/>
              <a:gd name="connsiteY0-694" fmla="*/ 23576 h 595793"/>
              <a:gd name="connsiteX1-695" fmla="*/ 671883 w 710287"/>
              <a:gd name="connsiteY1-696" fmla="*/ 24503 h 595793"/>
              <a:gd name="connsiteX2-697" fmla="*/ 672979 w 710287"/>
              <a:gd name="connsiteY2-698" fmla="*/ 550186 h 595793"/>
              <a:gd name="connsiteX3-699" fmla="*/ 63803 w 710287"/>
              <a:gd name="connsiteY3-700" fmla="*/ 512809 h 595793"/>
              <a:gd name="connsiteX4-701" fmla="*/ 84274 w 710287"/>
              <a:gd name="connsiteY4-702" fmla="*/ 23576 h 595793"/>
              <a:gd name="connsiteX0-703" fmla="*/ 84274 w 710287"/>
              <a:gd name="connsiteY0-704" fmla="*/ 23576 h 595793"/>
              <a:gd name="connsiteX1-705" fmla="*/ 671883 w 710287"/>
              <a:gd name="connsiteY1-706" fmla="*/ 24503 h 595793"/>
              <a:gd name="connsiteX2-707" fmla="*/ 672979 w 710287"/>
              <a:gd name="connsiteY2-708" fmla="*/ 550186 h 595793"/>
              <a:gd name="connsiteX3-709" fmla="*/ 63803 w 710287"/>
              <a:gd name="connsiteY3-710" fmla="*/ 512809 h 595793"/>
              <a:gd name="connsiteX4-711" fmla="*/ 84274 w 710287"/>
              <a:gd name="connsiteY4-712" fmla="*/ 23576 h 595793"/>
              <a:gd name="connsiteX0-713" fmla="*/ 84274 w 672979"/>
              <a:gd name="connsiteY0-714" fmla="*/ 23576 h 595793"/>
              <a:gd name="connsiteX1-715" fmla="*/ 671883 w 672979"/>
              <a:gd name="connsiteY1-716" fmla="*/ 24503 h 595793"/>
              <a:gd name="connsiteX2-717" fmla="*/ 672979 w 672979"/>
              <a:gd name="connsiteY2-718" fmla="*/ 550186 h 595793"/>
              <a:gd name="connsiteX3-719" fmla="*/ 63803 w 672979"/>
              <a:gd name="connsiteY3-720" fmla="*/ 512809 h 595793"/>
              <a:gd name="connsiteX4-721" fmla="*/ 84274 w 672979"/>
              <a:gd name="connsiteY4-722" fmla="*/ 23576 h 595793"/>
              <a:gd name="connsiteX0-723" fmla="*/ 84274 w 672979"/>
              <a:gd name="connsiteY0-724" fmla="*/ 23576 h 570495"/>
              <a:gd name="connsiteX1-725" fmla="*/ 671883 w 672979"/>
              <a:gd name="connsiteY1-726" fmla="*/ 24503 h 570495"/>
              <a:gd name="connsiteX2-727" fmla="*/ 672979 w 672979"/>
              <a:gd name="connsiteY2-728" fmla="*/ 550186 h 570495"/>
              <a:gd name="connsiteX3-729" fmla="*/ 63803 w 672979"/>
              <a:gd name="connsiteY3-730" fmla="*/ 512809 h 570495"/>
              <a:gd name="connsiteX4-731" fmla="*/ 84274 w 672979"/>
              <a:gd name="connsiteY4-732" fmla="*/ 23576 h 570495"/>
              <a:gd name="connsiteX0-733" fmla="*/ 84274 w 672979"/>
              <a:gd name="connsiteY0-734" fmla="*/ 23576 h 570495"/>
              <a:gd name="connsiteX1-735" fmla="*/ 671883 w 672979"/>
              <a:gd name="connsiteY1-736" fmla="*/ 24503 h 570495"/>
              <a:gd name="connsiteX2-737" fmla="*/ 672979 w 672979"/>
              <a:gd name="connsiteY2-738" fmla="*/ 550186 h 570495"/>
              <a:gd name="connsiteX3-739" fmla="*/ 63803 w 672979"/>
              <a:gd name="connsiteY3-740" fmla="*/ 512809 h 570495"/>
              <a:gd name="connsiteX4-741" fmla="*/ 84274 w 672979"/>
              <a:gd name="connsiteY4-742" fmla="*/ 23576 h 570495"/>
              <a:gd name="connsiteX0-743" fmla="*/ 84274 w 672979"/>
              <a:gd name="connsiteY0-744" fmla="*/ 23576 h 560608"/>
              <a:gd name="connsiteX1-745" fmla="*/ 671883 w 672979"/>
              <a:gd name="connsiteY1-746" fmla="*/ 24503 h 560608"/>
              <a:gd name="connsiteX2-747" fmla="*/ 672979 w 672979"/>
              <a:gd name="connsiteY2-748" fmla="*/ 550186 h 560608"/>
              <a:gd name="connsiteX3-749" fmla="*/ 63803 w 672979"/>
              <a:gd name="connsiteY3-750" fmla="*/ 512809 h 560608"/>
              <a:gd name="connsiteX4-751" fmla="*/ 84274 w 672979"/>
              <a:gd name="connsiteY4-752" fmla="*/ 23576 h 560608"/>
              <a:gd name="connsiteX0-753" fmla="*/ 84274 w 672979"/>
              <a:gd name="connsiteY0-754" fmla="*/ 23576 h 567351"/>
              <a:gd name="connsiteX1-755" fmla="*/ 671883 w 672979"/>
              <a:gd name="connsiteY1-756" fmla="*/ 24503 h 567351"/>
              <a:gd name="connsiteX2-757" fmla="*/ 672979 w 672979"/>
              <a:gd name="connsiteY2-758" fmla="*/ 550186 h 567351"/>
              <a:gd name="connsiteX3-759" fmla="*/ 63803 w 672979"/>
              <a:gd name="connsiteY3-760" fmla="*/ 512809 h 567351"/>
              <a:gd name="connsiteX4-761" fmla="*/ 84274 w 672979"/>
              <a:gd name="connsiteY4-762" fmla="*/ 23576 h 567351"/>
              <a:gd name="connsiteX0-763" fmla="*/ 72869 w 661574"/>
              <a:gd name="connsiteY0-764" fmla="*/ 23576 h 567351"/>
              <a:gd name="connsiteX1-765" fmla="*/ 660478 w 661574"/>
              <a:gd name="connsiteY1-766" fmla="*/ 24503 h 567351"/>
              <a:gd name="connsiteX2-767" fmla="*/ 661574 w 661574"/>
              <a:gd name="connsiteY2-768" fmla="*/ 550186 h 567351"/>
              <a:gd name="connsiteX3-769" fmla="*/ 52398 w 661574"/>
              <a:gd name="connsiteY3-770" fmla="*/ 512809 h 567351"/>
              <a:gd name="connsiteX4-771" fmla="*/ 72869 w 661574"/>
              <a:gd name="connsiteY4-772" fmla="*/ 23576 h 567351"/>
              <a:gd name="connsiteX0-773" fmla="*/ 72869 w 661574"/>
              <a:gd name="connsiteY0-774" fmla="*/ 13918 h 557693"/>
              <a:gd name="connsiteX1-775" fmla="*/ 660478 w 661574"/>
              <a:gd name="connsiteY1-776" fmla="*/ 14845 h 557693"/>
              <a:gd name="connsiteX2-777" fmla="*/ 661574 w 661574"/>
              <a:gd name="connsiteY2-778" fmla="*/ 540528 h 557693"/>
              <a:gd name="connsiteX3-779" fmla="*/ 52398 w 661574"/>
              <a:gd name="connsiteY3-780" fmla="*/ 503151 h 557693"/>
              <a:gd name="connsiteX4-781" fmla="*/ 72869 w 661574"/>
              <a:gd name="connsiteY4-782" fmla="*/ 13918 h 557693"/>
              <a:gd name="connsiteX0-783" fmla="*/ 84755 w 673460"/>
              <a:gd name="connsiteY0-784" fmla="*/ 13918 h 568883"/>
              <a:gd name="connsiteX1-785" fmla="*/ 672364 w 673460"/>
              <a:gd name="connsiteY1-786" fmla="*/ 14845 h 568883"/>
              <a:gd name="connsiteX2-787" fmla="*/ 673460 w 673460"/>
              <a:gd name="connsiteY2-788" fmla="*/ 540528 h 568883"/>
              <a:gd name="connsiteX3-789" fmla="*/ 43142 w 673460"/>
              <a:gd name="connsiteY3-790" fmla="*/ 525832 h 568883"/>
              <a:gd name="connsiteX4-791" fmla="*/ 84755 w 673460"/>
              <a:gd name="connsiteY4-792" fmla="*/ 13918 h 568883"/>
              <a:gd name="connsiteX0-793" fmla="*/ 84755 w 673460"/>
              <a:gd name="connsiteY0-794" fmla="*/ 13918 h 559604"/>
              <a:gd name="connsiteX1-795" fmla="*/ 672364 w 673460"/>
              <a:gd name="connsiteY1-796" fmla="*/ 14845 h 559604"/>
              <a:gd name="connsiteX2-797" fmla="*/ 673460 w 673460"/>
              <a:gd name="connsiteY2-798" fmla="*/ 540528 h 559604"/>
              <a:gd name="connsiteX3-799" fmla="*/ 43142 w 673460"/>
              <a:gd name="connsiteY3-800" fmla="*/ 525832 h 559604"/>
              <a:gd name="connsiteX4-801" fmla="*/ 84755 w 673460"/>
              <a:gd name="connsiteY4-802" fmla="*/ 13918 h 559604"/>
              <a:gd name="connsiteX0-803" fmla="*/ 84755 w 675575"/>
              <a:gd name="connsiteY0-804" fmla="*/ 13918 h 562548"/>
              <a:gd name="connsiteX1-805" fmla="*/ 672364 w 675575"/>
              <a:gd name="connsiteY1-806" fmla="*/ 14845 h 562548"/>
              <a:gd name="connsiteX2-807" fmla="*/ 675575 w 675575"/>
              <a:gd name="connsiteY2-808" fmla="*/ 545971 h 562548"/>
              <a:gd name="connsiteX3-809" fmla="*/ 43142 w 675575"/>
              <a:gd name="connsiteY3-810" fmla="*/ 525832 h 562548"/>
              <a:gd name="connsiteX4-811" fmla="*/ 84755 w 675575"/>
              <a:gd name="connsiteY4-812" fmla="*/ 13918 h 562548"/>
              <a:gd name="connsiteX0-813" fmla="*/ 84755 w 680821"/>
              <a:gd name="connsiteY0-814" fmla="*/ 13918 h 562548"/>
              <a:gd name="connsiteX1-815" fmla="*/ 680821 w 680821"/>
              <a:gd name="connsiteY1-816" fmla="*/ 14845 h 562548"/>
              <a:gd name="connsiteX2-817" fmla="*/ 675575 w 680821"/>
              <a:gd name="connsiteY2-818" fmla="*/ 545971 h 562548"/>
              <a:gd name="connsiteX3-819" fmla="*/ 43142 w 680821"/>
              <a:gd name="connsiteY3-820" fmla="*/ 525832 h 562548"/>
              <a:gd name="connsiteX4-821" fmla="*/ 84755 w 680821"/>
              <a:gd name="connsiteY4-822" fmla="*/ 13918 h 562548"/>
              <a:gd name="connsiteX0-823" fmla="*/ 72868 w 690076"/>
              <a:gd name="connsiteY0-824" fmla="*/ 20358 h 559916"/>
              <a:gd name="connsiteX1-825" fmla="*/ 690076 w 690076"/>
              <a:gd name="connsiteY1-826" fmla="*/ 12213 h 559916"/>
              <a:gd name="connsiteX2-827" fmla="*/ 684830 w 690076"/>
              <a:gd name="connsiteY2-828" fmla="*/ 543339 h 559916"/>
              <a:gd name="connsiteX3-829" fmla="*/ 52397 w 690076"/>
              <a:gd name="connsiteY3-830" fmla="*/ 523200 h 559916"/>
              <a:gd name="connsiteX4-831" fmla="*/ 72868 w 690076"/>
              <a:gd name="connsiteY4-832" fmla="*/ 20358 h 559916"/>
              <a:gd name="connsiteX0-833" fmla="*/ 72868 w 690076"/>
              <a:gd name="connsiteY0-834" fmla="*/ 22718 h 562276"/>
              <a:gd name="connsiteX1-835" fmla="*/ 690076 w 690076"/>
              <a:gd name="connsiteY1-836" fmla="*/ 14573 h 562276"/>
              <a:gd name="connsiteX2-837" fmla="*/ 684830 w 690076"/>
              <a:gd name="connsiteY2-838" fmla="*/ 545699 h 562276"/>
              <a:gd name="connsiteX3-839" fmla="*/ 52397 w 690076"/>
              <a:gd name="connsiteY3-840" fmla="*/ 525560 h 562276"/>
              <a:gd name="connsiteX4-841" fmla="*/ 72868 w 690076"/>
              <a:gd name="connsiteY4-842" fmla="*/ 22718 h 562276"/>
              <a:gd name="connsiteX0-843" fmla="*/ 59152 w 676360"/>
              <a:gd name="connsiteY0-844" fmla="*/ 22718 h 562276"/>
              <a:gd name="connsiteX1-845" fmla="*/ 676360 w 676360"/>
              <a:gd name="connsiteY1-846" fmla="*/ 14573 h 562276"/>
              <a:gd name="connsiteX2-847" fmla="*/ 671114 w 676360"/>
              <a:gd name="connsiteY2-848" fmla="*/ 545699 h 562276"/>
              <a:gd name="connsiteX3-849" fmla="*/ 38681 w 676360"/>
              <a:gd name="connsiteY3-850" fmla="*/ 525560 h 562276"/>
              <a:gd name="connsiteX4-851" fmla="*/ 103808 w 676360"/>
              <a:gd name="connsiteY4-852" fmla="*/ 279153 h 562276"/>
              <a:gd name="connsiteX5-853" fmla="*/ 59152 w 676360"/>
              <a:gd name="connsiteY5-854" fmla="*/ 22718 h 562276"/>
              <a:gd name="connsiteX0-855" fmla="*/ 41341 w 658549"/>
              <a:gd name="connsiteY0-856" fmla="*/ 22718 h 562276"/>
              <a:gd name="connsiteX1-857" fmla="*/ 658549 w 658549"/>
              <a:gd name="connsiteY1-858" fmla="*/ 14573 h 562276"/>
              <a:gd name="connsiteX2-859" fmla="*/ 653303 w 658549"/>
              <a:gd name="connsiteY2-860" fmla="*/ 545699 h 562276"/>
              <a:gd name="connsiteX3-861" fmla="*/ 20870 w 658549"/>
              <a:gd name="connsiteY3-862" fmla="*/ 525560 h 562276"/>
              <a:gd name="connsiteX4-863" fmla="*/ 85997 w 658549"/>
              <a:gd name="connsiteY4-864" fmla="*/ 279153 h 562276"/>
              <a:gd name="connsiteX5-865" fmla="*/ 41341 w 658549"/>
              <a:gd name="connsiteY5-866" fmla="*/ 22718 h 562276"/>
              <a:gd name="connsiteX0-867" fmla="*/ 23542 w 640750"/>
              <a:gd name="connsiteY0-868" fmla="*/ 22718 h 562276"/>
              <a:gd name="connsiteX1-869" fmla="*/ 640750 w 640750"/>
              <a:gd name="connsiteY1-870" fmla="*/ 14573 h 562276"/>
              <a:gd name="connsiteX2-871" fmla="*/ 635504 w 640750"/>
              <a:gd name="connsiteY2-872" fmla="*/ 545699 h 562276"/>
              <a:gd name="connsiteX3-873" fmla="*/ 3071 w 640750"/>
              <a:gd name="connsiteY3-874" fmla="*/ 525560 h 562276"/>
              <a:gd name="connsiteX4-875" fmla="*/ 68198 w 640750"/>
              <a:gd name="connsiteY4-876" fmla="*/ 279153 h 562276"/>
              <a:gd name="connsiteX5-877" fmla="*/ 23542 w 640750"/>
              <a:gd name="connsiteY5-878" fmla="*/ 22718 h 562276"/>
              <a:gd name="connsiteX0-879" fmla="*/ 24044 w 641252"/>
              <a:gd name="connsiteY0-880" fmla="*/ 22718 h 562276"/>
              <a:gd name="connsiteX1-881" fmla="*/ 641252 w 641252"/>
              <a:gd name="connsiteY1-882" fmla="*/ 14573 h 562276"/>
              <a:gd name="connsiteX2-883" fmla="*/ 636006 w 641252"/>
              <a:gd name="connsiteY2-884" fmla="*/ 545699 h 562276"/>
              <a:gd name="connsiteX3-885" fmla="*/ 3573 w 641252"/>
              <a:gd name="connsiteY3-886" fmla="*/ 525560 h 562276"/>
              <a:gd name="connsiteX4-887" fmla="*/ 68700 w 641252"/>
              <a:gd name="connsiteY4-888" fmla="*/ 279153 h 562276"/>
              <a:gd name="connsiteX5-889" fmla="*/ 24044 w 641252"/>
              <a:gd name="connsiteY5-890" fmla="*/ 22718 h 562276"/>
              <a:gd name="connsiteX0-891" fmla="*/ 31476 w 648684"/>
              <a:gd name="connsiteY0-892" fmla="*/ 22718 h 562276"/>
              <a:gd name="connsiteX1-893" fmla="*/ 648684 w 648684"/>
              <a:gd name="connsiteY1-894" fmla="*/ 14573 h 562276"/>
              <a:gd name="connsiteX2-895" fmla="*/ 643438 w 648684"/>
              <a:gd name="connsiteY2-896" fmla="*/ 545699 h 562276"/>
              <a:gd name="connsiteX3-897" fmla="*/ 11005 w 648684"/>
              <a:gd name="connsiteY3-898" fmla="*/ 525560 h 562276"/>
              <a:gd name="connsiteX4-899" fmla="*/ 76132 w 648684"/>
              <a:gd name="connsiteY4-900" fmla="*/ 279153 h 562276"/>
              <a:gd name="connsiteX5-901" fmla="*/ 31476 w 648684"/>
              <a:gd name="connsiteY5-902" fmla="*/ 22718 h 562276"/>
            </a:gdLst>
            <a:cxnLst>
              <a:cxn ang="0">
                <a:pos x="connsiteX0-891" y="connsiteY0-892"/>
              </a:cxn>
              <a:cxn ang="0">
                <a:pos x="connsiteX1-893" y="connsiteY1-894"/>
              </a:cxn>
              <a:cxn ang="0">
                <a:pos x="connsiteX2-895" y="connsiteY2-896"/>
              </a:cxn>
              <a:cxn ang="0">
                <a:pos x="connsiteX3-897" y="connsiteY3-898"/>
              </a:cxn>
              <a:cxn ang="0">
                <a:pos x="connsiteX4-899" y="connsiteY4-900"/>
              </a:cxn>
              <a:cxn ang="0">
                <a:pos x="connsiteX5-901" y="connsiteY5-902"/>
              </a:cxn>
            </a:cxnLst>
            <a:rect l="l" t="t" r="r" b="b"/>
            <a:pathLst>
              <a:path w="648684" h="562276">
                <a:moveTo>
                  <a:pt x="31476" y="22718"/>
                </a:moveTo>
                <a:cubicBezTo>
                  <a:pt x="149400" y="4275"/>
                  <a:pt x="424155" y="-13389"/>
                  <a:pt x="648684" y="14573"/>
                </a:cubicBezTo>
                <a:cubicBezTo>
                  <a:pt x="609553" y="92898"/>
                  <a:pt x="618372" y="432838"/>
                  <a:pt x="643438" y="545699"/>
                </a:cubicBezTo>
                <a:cubicBezTo>
                  <a:pt x="542091" y="567277"/>
                  <a:pt x="109269" y="574431"/>
                  <a:pt x="11005" y="525560"/>
                </a:cubicBezTo>
                <a:cubicBezTo>
                  <a:pt x="-33861" y="453465"/>
                  <a:pt x="72720" y="362960"/>
                  <a:pt x="76132" y="279153"/>
                </a:cubicBezTo>
                <a:cubicBezTo>
                  <a:pt x="79544" y="195346"/>
                  <a:pt x="-41749" y="78155"/>
                  <a:pt x="31476" y="22718"/>
                </a:cubicBez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noProof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075192" y="2054224"/>
            <a:ext cx="4795496" cy="1730216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40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  </a:t>
            </a:r>
            <a:r>
              <a:rPr lang="zh-CN" altLang="zh-CN" sz="240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我们每一个人，从出生到成长、上学、工作、结婚、生子，甚至到死亡，都受到法律的保护。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AutoShape 5"/>
          <p:cNvSpPr>
            <a:spLocks noChangeArrowheads="1"/>
          </p:cNvSpPr>
          <p:nvPr/>
        </p:nvSpPr>
        <p:spPr bwMode="auto">
          <a:xfrm>
            <a:off x="1975082" y="1405515"/>
            <a:ext cx="2422857" cy="1166235"/>
          </a:xfrm>
          <a:prstGeom prst="cloudCallout">
            <a:avLst>
              <a:gd name="adj1" fmla="val -44829"/>
              <a:gd name="adj2" fmla="val 60866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sz="2400" kern="10">
              <a:ln w="9525">
                <a:solidFill>
                  <a:srgbClr val="0000FF"/>
                </a:solidFill>
                <a:round/>
              </a:ln>
              <a:solidFill>
                <a:srgbClr val="FF0000">
                  <a:alpha val="95000"/>
                </a:srgbClr>
              </a:solidFill>
              <a:effectLst>
                <a:outerShdw dist="45791" dir="2021404" algn="ctr" rotWithShape="0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43" name="矩形 24"/>
          <p:cNvSpPr>
            <a:spLocks noChangeArrowheads="1"/>
          </p:cNvSpPr>
          <p:nvPr/>
        </p:nvSpPr>
        <p:spPr bwMode="auto">
          <a:xfrm>
            <a:off x="0" y="55607"/>
            <a:ext cx="9144000" cy="53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0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生活与法律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886824" y="843054"/>
            <a:ext cx="6252353" cy="438582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小采访：</a:t>
            </a:r>
            <a:r>
              <a:rPr lang="zh-CN" altLang="zh-CN" sz="2100" b="1">
                <a:latin typeface="Times New Roman" panose="02020603050405020304" pitchFamily="18" charset="0"/>
                <a:ea typeface="黑体" panose="02010609060101010101" pitchFamily="49" charset="-122"/>
              </a:rPr>
              <a:t>了解他们的工作和生活都涉及哪些法律。</a:t>
            </a:r>
          </a:p>
        </p:txBody>
      </p:sp>
      <p:sp>
        <p:nvSpPr>
          <p:cNvPr id="4" name="矩形 3"/>
          <p:cNvSpPr/>
          <p:nvPr/>
        </p:nvSpPr>
        <p:spPr>
          <a:xfrm>
            <a:off x="2142570" y="1785474"/>
            <a:ext cx="2087880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1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我的姑姑是老师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4863" y="2695630"/>
            <a:ext cx="1160219" cy="1245872"/>
          </a:xfrm>
          <a:prstGeom prst="rect">
            <a:avLst/>
          </a:prstGeom>
        </p:spPr>
      </p:pic>
      <p:sp>
        <p:nvSpPr>
          <p:cNvPr id="17" name="矩形 16"/>
          <p:cNvSpPr/>
          <p:nvPr/>
        </p:nvSpPr>
        <p:spPr>
          <a:xfrm>
            <a:off x="4228045" y="4265113"/>
            <a:ext cx="3591368" cy="553998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00025" algn="just">
              <a:lnSpc>
                <a:spcPct val="150000"/>
              </a:lnSpc>
            </a:pPr>
            <a:r>
              <a:rPr lang="zh-CN" altLang="zh-CN" sz="2100" b="1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《中华人民共和国</a:t>
            </a:r>
            <a:r>
              <a:rPr lang="zh-CN" altLang="en-US" sz="2100" b="1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教师法</a:t>
            </a:r>
            <a:r>
              <a:rPr lang="zh-CN" altLang="zh-CN" sz="2100" b="1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》</a:t>
            </a: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86679" y="1816851"/>
            <a:ext cx="3505281" cy="231629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6825" y="1781512"/>
            <a:ext cx="3241073" cy="2262858"/>
          </a:xfrm>
          <a:prstGeom prst="rect">
            <a:avLst/>
          </a:prstGeom>
        </p:spPr>
      </p:pic>
      <p:sp>
        <p:nvSpPr>
          <p:cNvPr id="15" name="AutoShape 5"/>
          <p:cNvSpPr>
            <a:spLocks noChangeArrowheads="1"/>
          </p:cNvSpPr>
          <p:nvPr/>
        </p:nvSpPr>
        <p:spPr bwMode="auto">
          <a:xfrm>
            <a:off x="4227751" y="1432562"/>
            <a:ext cx="2255369" cy="949065"/>
          </a:xfrm>
          <a:prstGeom prst="cloudCallout">
            <a:avLst>
              <a:gd name="adj1" fmla="val 58958"/>
              <a:gd name="adj2" fmla="val 7654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sz="2400" kern="10">
              <a:ln w="9525">
                <a:solidFill>
                  <a:srgbClr val="0000FF"/>
                </a:solidFill>
                <a:round/>
              </a:ln>
              <a:solidFill>
                <a:srgbClr val="FF0000">
                  <a:alpha val="95000"/>
                </a:srgbClr>
              </a:solidFill>
              <a:effectLst>
                <a:outerShdw dist="45791" dir="2021404" algn="ctr" rotWithShape="0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43" name="矩形 24"/>
          <p:cNvSpPr>
            <a:spLocks noChangeArrowheads="1"/>
          </p:cNvSpPr>
          <p:nvPr/>
        </p:nvSpPr>
        <p:spPr bwMode="auto">
          <a:xfrm>
            <a:off x="0" y="55607"/>
            <a:ext cx="9144000" cy="53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0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生活与法律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886824" y="843054"/>
            <a:ext cx="6252353" cy="438582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小采访：</a:t>
            </a:r>
            <a:r>
              <a:rPr lang="zh-CN" altLang="zh-CN" sz="2100" b="1">
                <a:latin typeface="Times New Roman" panose="02020603050405020304" pitchFamily="18" charset="0"/>
                <a:ea typeface="黑体" panose="02010609060101010101" pitchFamily="49" charset="-122"/>
              </a:rPr>
              <a:t>了解他们的工作和生活都涉及哪些法律。</a:t>
            </a:r>
          </a:p>
        </p:txBody>
      </p:sp>
      <p:sp>
        <p:nvSpPr>
          <p:cNvPr id="4" name="矩形 3"/>
          <p:cNvSpPr/>
          <p:nvPr/>
        </p:nvSpPr>
        <p:spPr>
          <a:xfrm>
            <a:off x="4450938" y="1699933"/>
            <a:ext cx="2087880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1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我的</a:t>
            </a:r>
            <a:r>
              <a:rPr lang="zh-CN" altLang="en-US" sz="21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叔叔</a:t>
            </a:r>
            <a:r>
              <a:rPr lang="zh-CN" altLang="zh-CN" sz="21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是</a:t>
            </a:r>
            <a:r>
              <a:rPr lang="zh-CN" altLang="en-US" sz="21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军人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9987" y="2692837"/>
            <a:ext cx="1784746" cy="1784746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420912" y="4177583"/>
            <a:ext cx="4133183" cy="553998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00025" algn="just">
              <a:lnSpc>
                <a:spcPct val="150000"/>
              </a:lnSpc>
            </a:pPr>
            <a:r>
              <a:rPr lang="zh-CN" altLang="zh-CN" sz="2100" b="1" kern="1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《</a:t>
            </a:r>
            <a:r>
              <a:rPr lang="zh-CN" altLang="zh-CN" sz="2100" b="1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中华人民共和国现役军官法》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9511" y="1497947"/>
            <a:ext cx="3791778" cy="2527853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97421" y="2571750"/>
            <a:ext cx="1510260" cy="1942040"/>
          </a:xfrm>
          <a:prstGeom prst="rect">
            <a:avLst/>
          </a:prstGeom>
        </p:spPr>
      </p:pic>
      <p:sp>
        <p:nvSpPr>
          <p:cNvPr id="15" name="AutoShape 5"/>
          <p:cNvSpPr>
            <a:spLocks noChangeArrowheads="1"/>
          </p:cNvSpPr>
          <p:nvPr/>
        </p:nvSpPr>
        <p:spPr bwMode="auto">
          <a:xfrm>
            <a:off x="4646771" y="1401127"/>
            <a:ext cx="2255520" cy="1363028"/>
          </a:xfrm>
          <a:prstGeom prst="cloudCallout">
            <a:avLst>
              <a:gd name="adj1" fmla="val 58958"/>
              <a:gd name="adj2" fmla="val 7654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sz="2400" kern="10">
              <a:ln w="9525">
                <a:solidFill>
                  <a:srgbClr val="0000FF"/>
                </a:solidFill>
                <a:round/>
              </a:ln>
              <a:solidFill>
                <a:srgbClr val="FF0000">
                  <a:alpha val="95000"/>
                </a:srgbClr>
              </a:solidFill>
              <a:effectLst>
                <a:outerShdw dist="45791" dir="2021404" algn="ctr" rotWithShape="0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43" name="矩形 24"/>
          <p:cNvSpPr>
            <a:spLocks noChangeArrowheads="1"/>
          </p:cNvSpPr>
          <p:nvPr/>
        </p:nvSpPr>
        <p:spPr bwMode="auto">
          <a:xfrm>
            <a:off x="0" y="55607"/>
            <a:ext cx="9144000" cy="53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0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生活与法律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886824" y="843054"/>
            <a:ext cx="6252353" cy="438582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小采访：</a:t>
            </a:r>
            <a:r>
              <a:rPr lang="zh-CN" altLang="zh-CN" sz="2100" b="1">
                <a:latin typeface="Times New Roman" panose="02020603050405020304" pitchFamily="18" charset="0"/>
                <a:ea typeface="黑体" panose="02010609060101010101" pitchFamily="49" charset="-122"/>
              </a:rPr>
              <a:t>了解他们的工作和生活都涉及哪些法律。</a:t>
            </a:r>
          </a:p>
        </p:txBody>
      </p:sp>
      <p:sp>
        <p:nvSpPr>
          <p:cNvPr id="4" name="矩形 3"/>
          <p:cNvSpPr/>
          <p:nvPr/>
        </p:nvSpPr>
        <p:spPr>
          <a:xfrm>
            <a:off x="4814340" y="1531302"/>
            <a:ext cx="2087880" cy="1037749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zh-CN" sz="21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我的妈妈在经营一家餐饮</a:t>
            </a:r>
          </a:p>
        </p:txBody>
      </p:sp>
      <p:sp>
        <p:nvSpPr>
          <p:cNvPr id="9" name="矩形 8"/>
          <p:cNvSpPr/>
          <p:nvPr/>
        </p:nvSpPr>
        <p:spPr>
          <a:xfrm>
            <a:off x="420914" y="4177583"/>
            <a:ext cx="4133183" cy="553998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00025" algn="just">
              <a:lnSpc>
                <a:spcPct val="150000"/>
              </a:lnSpc>
            </a:pPr>
            <a:r>
              <a:rPr lang="zh-CN" altLang="zh-CN" sz="2100" b="1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《中华人民共和国</a:t>
            </a:r>
            <a:r>
              <a:rPr lang="zh-CN" altLang="en-US" sz="2100" b="1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食品安全法</a:t>
            </a:r>
            <a:r>
              <a:rPr lang="zh-CN" altLang="zh-CN" sz="2100" b="1" kern="1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矩形 24"/>
          <p:cNvSpPr>
            <a:spLocks noChangeArrowheads="1"/>
          </p:cNvSpPr>
          <p:nvPr/>
        </p:nvSpPr>
        <p:spPr bwMode="auto">
          <a:xfrm>
            <a:off x="0" y="55607"/>
            <a:ext cx="9144000" cy="53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0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生活与法律</a:t>
            </a:r>
          </a:p>
        </p:txBody>
      </p:sp>
      <p:sp>
        <p:nvSpPr>
          <p:cNvPr id="6" name="椭圆 31"/>
          <p:cNvSpPr/>
          <p:nvPr/>
        </p:nvSpPr>
        <p:spPr>
          <a:xfrm rot="5400000">
            <a:off x="3133110" y="-46851"/>
            <a:ext cx="2877784" cy="5672121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  <a:gd name="connsiteX0-601" fmla="*/ 51067 w 648099"/>
              <a:gd name="connsiteY0-602" fmla="*/ 18182 h 565791"/>
              <a:gd name="connsiteX1-603" fmla="*/ 617005 w 648099"/>
              <a:gd name="connsiteY1-604" fmla="*/ 31700 h 565791"/>
              <a:gd name="connsiteX2-605" fmla="*/ 621713 w 648099"/>
              <a:gd name="connsiteY2-606" fmla="*/ 535349 h 565791"/>
              <a:gd name="connsiteX3-607" fmla="*/ 12537 w 648099"/>
              <a:gd name="connsiteY3-608" fmla="*/ 497972 h 565791"/>
              <a:gd name="connsiteX4-609" fmla="*/ 4334 w 648099"/>
              <a:gd name="connsiteY4-610" fmla="*/ 81348 h 565791"/>
              <a:gd name="connsiteX5-611" fmla="*/ 51067 w 648099"/>
              <a:gd name="connsiteY5-612" fmla="*/ 18182 h 565791"/>
              <a:gd name="connsiteX0-613" fmla="*/ 95107 w 692139"/>
              <a:gd name="connsiteY0-614" fmla="*/ 44563 h 592172"/>
              <a:gd name="connsiteX1-615" fmla="*/ 661045 w 692139"/>
              <a:gd name="connsiteY1-616" fmla="*/ 58081 h 592172"/>
              <a:gd name="connsiteX2-617" fmla="*/ 665753 w 692139"/>
              <a:gd name="connsiteY2-618" fmla="*/ 561730 h 592172"/>
              <a:gd name="connsiteX3-619" fmla="*/ 56577 w 692139"/>
              <a:gd name="connsiteY3-620" fmla="*/ 524353 h 592172"/>
              <a:gd name="connsiteX4-621" fmla="*/ 95107 w 692139"/>
              <a:gd name="connsiteY4-622" fmla="*/ 44563 h 592172"/>
              <a:gd name="connsiteX0-623" fmla="*/ 84274 w 726505"/>
              <a:gd name="connsiteY0-624" fmla="*/ 51300 h 608352"/>
              <a:gd name="connsiteX1-625" fmla="*/ 668271 w 726505"/>
              <a:gd name="connsiteY1-626" fmla="*/ 74261 h 608352"/>
              <a:gd name="connsiteX2-627" fmla="*/ 672979 w 726505"/>
              <a:gd name="connsiteY2-628" fmla="*/ 577910 h 608352"/>
              <a:gd name="connsiteX3-629" fmla="*/ 63803 w 726505"/>
              <a:gd name="connsiteY3-630" fmla="*/ 540533 h 608352"/>
              <a:gd name="connsiteX4-631" fmla="*/ 84274 w 726505"/>
              <a:gd name="connsiteY4-632" fmla="*/ 51300 h 608352"/>
              <a:gd name="connsiteX0-633" fmla="*/ 84274 w 726505"/>
              <a:gd name="connsiteY0-634" fmla="*/ 51300 h 608352"/>
              <a:gd name="connsiteX1-635" fmla="*/ 668271 w 726505"/>
              <a:gd name="connsiteY1-636" fmla="*/ 74261 h 608352"/>
              <a:gd name="connsiteX2-637" fmla="*/ 672979 w 726505"/>
              <a:gd name="connsiteY2-638" fmla="*/ 577910 h 608352"/>
              <a:gd name="connsiteX3-639" fmla="*/ 63803 w 726505"/>
              <a:gd name="connsiteY3-640" fmla="*/ 540533 h 608352"/>
              <a:gd name="connsiteX4-641" fmla="*/ 84274 w 726505"/>
              <a:gd name="connsiteY4-642" fmla="*/ 51300 h 608352"/>
              <a:gd name="connsiteX0-643" fmla="*/ 84274 w 726505"/>
              <a:gd name="connsiteY0-644" fmla="*/ 25592 h 582644"/>
              <a:gd name="connsiteX1-645" fmla="*/ 668271 w 726505"/>
              <a:gd name="connsiteY1-646" fmla="*/ 48553 h 582644"/>
              <a:gd name="connsiteX2-647" fmla="*/ 672979 w 726505"/>
              <a:gd name="connsiteY2-648" fmla="*/ 552202 h 582644"/>
              <a:gd name="connsiteX3-649" fmla="*/ 63803 w 726505"/>
              <a:gd name="connsiteY3-650" fmla="*/ 514825 h 582644"/>
              <a:gd name="connsiteX4-651" fmla="*/ 84274 w 726505"/>
              <a:gd name="connsiteY4-652" fmla="*/ 25592 h 582644"/>
              <a:gd name="connsiteX0-653" fmla="*/ 84274 w 726505"/>
              <a:gd name="connsiteY0-654" fmla="*/ 25592 h 582644"/>
              <a:gd name="connsiteX1-655" fmla="*/ 668271 w 726505"/>
              <a:gd name="connsiteY1-656" fmla="*/ 48553 h 582644"/>
              <a:gd name="connsiteX2-657" fmla="*/ 672979 w 726505"/>
              <a:gd name="connsiteY2-658" fmla="*/ 552202 h 582644"/>
              <a:gd name="connsiteX3-659" fmla="*/ 63803 w 726505"/>
              <a:gd name="connsiteY3-660" fmla="*/ 514825 h 582644"/>
              <a:gd name="connsiteX4-661" fmla="*/ 84274 w 726505"/>
              <a:gd name="connsiteY4-662" fmla="*/ 25592 h 582644"/>
              <a:gd name="connsiteX0-663" fmla="*/ 84274 w 726505"/>
              <a:gd name="connsiteY0-664" fmla="*/ 10474 h 567526"/>
              <a:gd name="connsiteX1-665" fmla="*/ 668271 w 726505"/>
              <a:gd name="connsiteY1-666" fmla="*/ 33435 h 567526"/>
              <a:gd name="connsiteX2-667" fmla="*/ 672979 w 726505"/>
              <a:gd name="connsiteY2-668" fmla="*/ 537084 h 567526"/>
              <a:gd name="connsiteX3-669" fmla="*/ 63803 w 726505"/>
              <a:gd name="connsiteY3-670" fmla="*/ 499707 h 567526"/>
              <a:gd name="connsiteX4-671" fmla="*/ 84274 w 726505"/>
              <a:gd name="connsiteY4-672" fmla="*/ 10474 h 567526"/>
              <a:gd name="connsiteX0-673" fmla="*/ 84274 w 747243"/>
              <a:gd name="connsiteY0-674" fmla="*/ 23576 h 595793"/>
              <a:gd name="connsiteX1-675" fmla="*/ 671883 w 747243"/>
              <a:gd name="connsiteY1-676" fmla="*/ 24503 h 595793"/>
              <a:gd name="connsiteX2-677" fmla="*/ 672979 w 747243"/>
              <a:gd name="connsiteY2-678" fmla="*/ 550186 h 595793"/>
              <a:gd name="connsiteX3-679" fmla="*/ 63803 w 747243"/>
              <a:gd name="connsiteY3-680" fmla="*/ 512809 h 595793"/>
              <a:gd name="connsiteX4-681" fmla="*/ 84274 w 747243"/>
              <a:gd name="connsiteY4-682" fmla="*/ 23576 h 595793"/>
              <a:gd name="connsiteX0-683" fmla="*/ 84274 w 710287"/>
              <a:gd name="connsiteY0-684" fmla="*/ 23576 h 595793"/>
              <a:gd name="connsiteX1-685" fmla="*/ 671883 w 710287"/>
              <a:gd name="connsiteY1-686" fmla="*/ 24503 h 595793"/>
              <a:gd name="connsiteX2-687" fmla="*/ 672979 w 710287"/>
              <a:gd name="connsiteY2-688" fmla="*/ 550186 h 595793"/>
              <a:gd name="connsiteX3-689" fmla="*/ 63803 w 710287"/>
              <a:gd name="connsiteY3-690" fmla="*/ 512809 h 595793"/>
              <a:gd name="connsiteX4-691" fmla="*/ 84274 w 710287"/>
              <a:gd name="connsiteY4-692" fmla="*/ 23576 h 595793"/>
              <a:gd name="connsiteX0-693" fmla="*/ 84274 w 710287"/>
              <a:gd name="connsiteY0-694" fmla="*/ 23576 h 595793"/>
              <a:gd name="connsiteX1-695" fmla="*/ 671883 w 710287"/>
              <a:gd name="connsiteY1-696" fmla="*/ 24503 h 595793"/>
              <a:gd name="connsiteX2-697" fmla="*/ 672979 w 710287"/>
              <a:gd name="connsiteY2-698" fmla="*/ 550186 h 595793"/>
              <a:gd name="connsiteX3-699" fmla="*/ 63803 w 710287"/>
              <a:gd name="connsiteY3-700" fmla="*/ 512809 h 595793"/>
              <a:gd name="connsiteX4-701" fmla="*/ 84274 w 710287"/>
              <a:gd name="connsiteY4-702" fmla="*/ 23576 h 595793"/>
              <a:gd name="connsiteX0-703" fmla="*/ 84274 w 710287"/>
              <a:gd name="connsiteY0-704" fmla="*/ 23576 h 595793"/>
              <a:gd name="connsiteX1-705" fmla="*/ 671883 w 710287"/>
              <a:gd name="connsiteY1-706" fmla="*/ 24503 h 595793"/>
              <a:gd name="connsiteX2-707" fmla="*/ 672979 w 710287"/>
              <a:gd name="connsiteY2-708" fmla="*/ 550186 h 595793"/>
              <a:gd name="connsiteX3-709" fmla="*/ 63803 w 710287"/>
              <a:gd name="connsiteY3-710" fmla="*/ 512809 h 595793"/>
              <a:gd name="connsiteX4-711" fmla="*/ 84274 w 710287"/>
              <a:gd name="connsiteY4-712" fmla="*/ 23576 h 595793"/>
              <a:gd name="connsiteX0-713" fmla="*/ 84274 w 672979"/>
              <a:gd name="connsiteY0-714" fmla="*/ 23576 h 595793"/>
              <a:gd name="connsiteX1-715" fmla="*/ 671883 w 672979"/>
              <a:gd name="connsiteY1-716" fmla="*/ 24503 h 595793"/>
              <a:gd name="connsiteX2-717" fmla="*/ 672979 w 672979"/>
              <a:gd name="connsiteY2-718" fmla="*/ 550186 h 595793"/>
              <a:gd name="connsiteX3-719" fmla="*/ 63803 w 672979"/>
              <a:gd name="connsiteY3-720" fmla="*/ 512809 h 595793"/>
              <a:gd name="connsiteX4-721" fmla="*/ 84274 w 672979"/>
              <a:gd name="connsiteY4-722" fmla="*/ 23576 h 595793"/>
              <a:gd name="connsiteX0-723" fmla="*/ 84274 w 672979"/>
              <a:gd name="connsiteY0-724" fmla="*/ 23576 h 570495"/>
              <a:gd name="connsiteX1-725" fmla="*/ 671883 w 672979"/>
              <a:gd name="connsiteY1-726" fmla="*/ 24503 h 570495"/>
              <a:gd name="connsiteX2-727" fmla="*/ 672979 w 672979"/>
              <a:gd name="connsiteY2-728" fmla="*/ 550186 h 570495"/>
              <a:gd name="connsiteX3-729" fmla="*/ 63803 w 672979"/>
              <a:gd name="connsiteY3-730" fmla="*/ 512809 h 570495"/>
              <a:gd name="connsiteX4-731" fmla="*/ 84274 w 672979"/>
              <a:gd name="connsiteY4-732" fmla="*/ 23576 h 570495"/>
              <a:gd name="connsiteX0-733" fmla="*/ 84274 w 672979"/>
              <a:gd name="connsiteY0-734" fmla="*/ 23576 h 570495"/>
              <a:gd name="connsiteX1-735" fmla="*/ 671883 w 672979"/>
              <a:gd name="connsiteY1-736" fmla="*/ 24503 h 570495"/>
              <a:gd name="connsiteX2-737" fmla="*/ 672979 w 672979"/>
              <a:gd name="connsiteY2-738" fmla="*/ 550186 h 570495"/>
              <a:gd name="connsiteX3-739" fmla="*/ 63803 w 672979"/>
              <a:gd name="connsiteY3-740" fmla="*/ 512809 h 570495"/>
              <a:gd name="connsiteX4-741" fmla="*/ 84274 w 672979"/>
              <a:gd name="connsiteY4-742" fmla="*/ 23576 h 570495"/>
              <a:gd name="connsiteX0-743" fmla="*/ 84274 w 672979"/>
              <a:gd name="connsiteY0-744" fmla="*/ 23576 h 560608"/>
              <a:gd name="connsiteX1-745" fmla="*/ 671883 w 672979"/>
              <a:gd name="connsiteY1-746" fmla="*/ 24503 h 560608"/>
              <a:gd name="connsiteX2-747" fmla="*/ 672979 w 672979"/>
              <a:gd name="connsiteY2-748" fmla="*/ 550186 h 560608"/>
              <a:gd name="connsiteX3-749" fmla="*/ 63803 w 672979"/>
              <a:gd name="connsiteY3-750" fmla="*/ 512809 h 560608"/>
              <a:gd name="connsiteX4-751" fmla="*/ 84274 w 672979"/>
              <a:gd name="connsiteY4-752" fmla="*/ 23576 h 560608"/>
              <a:gd name="connsiteX0-753" fmla="*/ 84274 w 672979"/>
              <a:gd name="connsiteY0-754" fmla="*/ 23576 h 567351"/>
              <a:gd name="connsiteX1-755" fmla="*/ 671883 w 672979"/>
              <a:gd name="connsiteY1-756" fmla="*/ 24503 h 567351"/>
              <a:gd name="connsiteX2-757" fmla="*/ 672979 w 672979"/>
              <a:gd name="connsiteY2-758" fmla="*/ 550186 h 567351"/>
              <a:gd name="connsiteX3-759" fmla="*/ 63803 w 672979"/>
              <a:gd name="connsiteY3-760" fmla="*/ 512809 h 567351"/>
              <a:gd name="connsiteX4-761" fmla="*/ 84274 w 672979"/>
              <a:gd name="connsiteY4-762" fmla="*/ 23576 h 567351"/>
              <a:gd name="connsiteX0-763" fmla="*/ 72869 w 661574"/>
              <a:gd name="connsiteY0-764" fmla="*/ 23576 h 567351"/>
              <a:gd name="connsiteX1-765" fmla="*/ 660478 w 661574"/>
              <a:gd name="connsiteY1-766" fmla="*/ 24503 h 567351"/>
              <a:gd name="connsiteX2-767" fmla="*/ 661574 w 661574"/>
              <a:gd name="connsiteY2-768" fmla="*/ 550186 h 567351"/>
              <a:gd name="connsiteX3-769" fmla="*/ 52398 w 661574"/>
              <a:gd name="connsiteY3-770" fmla="*/ 512809 h 567351"/>
              <a:gd name="connsiteX4-771" fmla="*/ 72869 w 661574"/>
              <a:gd name="connsiteY4-772" fmla="*/ 23576 h 567351"/>
              <a:gd name="connsiteX0-773" fmla="*/ 72869 w 661574"/>
              <a:gd name="connsiteY0-774" fmla="*/ 13918 h 557693"/>
              <a:gd name="connsiteX1-775" fmla="*/ 660478 w 661574"/>
              <a:gd name="connsiteY1-776" fmla="*/ 14845 h 557693"/>
              <a:gd name="connsiteX2-777" fmla="*/ 661574 w 661574"/>
              <a:gd name="connsiteY2-778" fmla="*/ 540528 h 557693"/>
              <a:gd name="connsiteX3-779" fmla="*/ 52398 w 661574"/>
              <a:gd name="connsiteY3-780" fmla="*/ 503151 h 557693"/>
              <a:gd name="connsiteX4-781" fmla="*/ 72869 w 661574"/>
              <a:gd name="connsiteY4-782" fmla="*/ 13918 h 557693"/>
              <a:gd name="connsiteX0-783" fmla="*/ 84755 w 673460"/>
              <a:gd name="connsiteY0-784" fmla="*/ 13918 h 568883"/>
              <a:gd name="connsiteX1-785" fmla="*/ 672364 w 673460"/>
              <a:gd name="connsiteY1-786" fmla="*/ 14845 h 568883"/>
              <a:gd name="connsiteX2-787" fmla="*/ 673460 w 673460"/>
              <a:gd name="connsiteY2-788" fmla="*/ 540528 h 568883"/>
              <a:gd name="connsiteX3-789" fmla="*/ 43142 w 673460"/>
              <a:gd name="connsiteY3-790" fmla="*/ 525832 h 568883"/>
              <a:gd name="connsiteX4-791" fmla="*/ 84755 w 673460"/>
              <a:gd name="connsiteY4-792" fmla="*/ 13918 h 568883"/>
              <a:gd name="connsiteX0-793" fmla="*/ 84755 w 673460"/>
              <a:gd name="connsiteY0-794" fmla="*/ 13918 h 559604"/>
              <a:gd name="connsiteX1-795" fmla="*/ 672364 w 673460"/>
              <a:gd name="connsiteY1-796" fmla="*/ 14845 h 559604"/>
              <a:gd name="connsiteX2-797" fmla="*/ 673460 w 673460"/>
              <a:gd name="connsiteY2-798" fmla="*/ 540528 h 559604"/>
              <a:gd name="connsiteX3-799" fmla="*/ 43142 w 673460"/>
              <a:gd name="connsiteY3-800" fmla="*/ 525832 h 559604"/>
              <a:gd name="connsiteX4-801" fmla="*/ 84755 w 673460"/>
              <a:gd name="connsiteY4-802" fmla="*/ 13918 h 559604"/>
              <a:gd name="connsiteX0-803" fmla="*/ 84755 w 675575"/>
              <a:gd name="connsiteY0-804" fmla="*/ 13918 h 562548"/>
              <a:gd name="connsiteX1-805" fmla="*/ 672364 w 675575"/>
              <a:gd name="connsiteY1-806" fmla="*/ 14845 h 562548"/>
              <a:gd name="connsiteX2-807" fmla="*/ 675575 w 675575"/>
              <a:gd name="connsiteY2-808" fmla="*/ 545971 h 562548"/>
              <a:gd name="connsiteX3-809" fmla="*/ 43142 w 675575"/>
              <a:gd name="connsiteY3-810" fmla="*/ 525832 h 562548"/>
              <a:gd name="connsiteX4-811" fmla="*/ 84755 w 675575"/>
              <a:gd name="connsiteY4-812" fmla="*/ 13918 h 562548"/>
              <a:gd name="connsiteX0-813" fmla="*/ 84755 w 680821"/>
              <a:gd name="connsiteY0-814" fmla="*/ 13918 h 562548"/>
              <a:gd name="connsiteX1-815" fmla="*/ 680821 w 680821"/>
              <a:gd name="connsiteY1-816" fmla="*/ 14845 h 562548"/>
              <a:gd name="connsiteX2-817" fmla="*/ 675575 w 680821"/>
              <a:gd name="connsiteY2-818" fmla="*/ 545971 h 562548"/>
              <a:gd name="connsiteX3-819" fmla="*/ 43142 w 680821"/>
              <a:gd name="connsiteY3-820" fmla="*/ 525832 h 562548"/>
              <a:gd name="connsiteX4-821" fmla="*/ 84755 w 680821"/>
              <a:gd name="connsiteY4-822" fmla="*/ 13918 h 562548"/>
              <a:gd name="connsiteX0-823" fmla="*/ 72868 w 690076"/>
              <a:gd name="connsiteY0-824" fmla="*/ 20358 h 559916"/>
              <a:gd name="connsiteX1-825" fmla="*/ 690076 w 690076"/>
              <a:gd name="connsiteY1-826" fmla="*/ 12213 h 559916"/>
              <a:gd name="connsiteX2-827" fmla="*/ 684830 w 690076"/>
              <a:gd name="connsiteY2-828" fmla="*/ 543339 h 559916"/>
              <a:gd name="connsiteX3-829" fmla="*/ 52397 w 690076"/>
              <a:gd name="connsiteY3-830" fmla="*/ 523200 h 559916"/>
              <a:gd name="connsiteX4-831" fmla="*/ 72868 w 690076"/>
              <a:gd name="connsiteY4-832" fmla="*/ 20358 h 559916"/>
              <a:gd name="connsiteX0-833" fmla="*/ 72868 w 690076"/>
              <a:gd name="connsiteY0-834" fmla="*/ 22718 h 562276"/>
              <a:gd name="connsiteX1-835" fmla="*/ 690076 w 690076"/>
              <a:gd name="connsiteY1-836" fmla="*/ 14573 h 562276"/>
              <a:gd name="connsiteX2-837" fmla="*/ 684830 w 690076"/>
              <a:gd name="connsiteY2-838" fmla="*/ 545699 h 562276"/>
              <a:gd name="connsiteX3-839" fmla="*/ 52397 w 690076"/>
              <a:gd name="connsiteY3-840" fmla="*/ 525560 h 562276"/>
              <a:gd name="connsiteX4-841" fmla="*/ 72868 w 690076"/>
              <a:gd name="connsiteY4-842" fmla="*/ 22718 h 562276"/>
              <a:gd name="connsiteX0-843" fmla="*/ 59152 w 676360"/>
              <a:gd name="connsiteY0-844" fmla="*/ 22718 h 562276"/>
              <a:gd name="connsiteX1-845" fmla="*/ 676360 w 676360"/>
              <a:gd name="connsiteY1-846" fmla="*/ 14573 h 562276"/>
              <a:gd name="connsiteX2-847" fmla="*/ 671114 w 676360"/>
              <a:gd name="connsiteY2-848" fmla="*/ 545699 h 562276"/>
              <a:gd name="connsiteX3-849" fmla="*/ 38681 w 676360"/>
              <a:gd name="connsiteY3-850" fmla="*/ 525560 h 562276"/>
              <a:gd name="connsiteX4-851" fmla="*/ 103808 w 676360"/>
              <a:gd name="connsiteY4-852" fmla="*/ 279153 h 562276"/>
              <a:gd name="connsiteX5-853" fmla="*/ 59152 w 676360"/>
              <a:gd name="connsiteY5-854" fmla="*/ 22718 h 562276"/>
              <a:gd name="connsiteX0-855" fmla="*/ 41341 w 658549"/>
              <a:gd name="connsiteY0-856" fmla="*/ 22718 h 562276"/>
              <a:gd name="connsiteX1-857" fmla="*/ 658549 w 658549"/>
              <a:gd name="connsiteY1-858" fmla="*/ 14573 h 562276"/>
              <a:gd name="connsiteX2-859" fmla="*/ 653303 w 658549"/>
              <a:gd name="connsiteY2-860" fmla="*/ 545699 h 562276"/>
              <a:gd name="connsiteX3-861" fmla="*/ 20870 w 658549"/>
              <a:gd name="connsiteY3-862" fmla="*/ 525560 h 562276"/>
              <a:gd name="connsiteX4-863" fmla="*/ 85997 w 658549"/>
              <a:gd name="connsiteY4-864" fmla="*/ 279153 h 562276"/>
              <a:gd name="connsiteX5-865" fmla="*/ 41341 w 658549"/>
              <a:gd name="connsiteY5-866" fmla="*/ 22718 h 562276"/>
              <a:gd name="connsiteX0-867" fmla="*/ 23542 w 640750"/>
              <a:gd name="connsiteY0-868" fmla="*/ 22718 h 562276"/>
              <a:gd name="connsiteX1-869" fmla="*/ 640750 w 640750"/>
              <a:gd name="connsiteY1-870" fmla="*/ 14573 h 562276"/>
              <a:gd name="connsiteX2-871" fmla="*/ 635504 w 640750"/>
              <a:gd name="connsiteY2-872" fmla="*/ 545699 h 562276"/>
              <a:gd name="connsiteX3-873" fmla="*/ 3071 w 640750"/>
              <a:gd name="connsiteY3-874" fmla="*/ 525560 h 562276"/>
              <a:gd name="connsiteX4-875" fmla="*/ 68198 w 640750"/>
              <a:gd name="connsiteY4-876" fmla="*/ 279153 h 562276"/>
              <a:gd name="connsiteX5-877" fmla="*/ 23542 w 640750"/>
              <a:gd name="connsiteY5-878" fmla="*/ 22718 h 562276"/>
              <a:gd name="connsiteX0-879" fmla="*/ 24044 w 641252"/>
              <a:gd name="connsiteY0-880" fmla="*/ 22718 h 562276"/>
              <a:gd name="connsiteX1-881" fmla="*/ 641252 w 641252"/>
              <a:gd name="connsiteY1-882" fmla="*/ 14573 h 562276"/>
              <a:gd name="connsiteX2-883" fmla="*/ 636006 w 641252"/>
              <a:gd name="connsiteY2-884" fmla="*/ 545699 h 562276"/>
              <a:gd name="connsiteX3-885" fmla="*/ 3573 w 641252"/>
              <a:gd name="connsiteY3-886" fmla="*/ 525560 h 562276"/>
              <a:gd name="connsiteX4-887" fmla="*/ 68700 w 641252"/>
              <a:gd name="connsiteY4-888" fmla="*/ 279153 h 562276"/>
              <a:gd name="connsiteX5-889" fmla="*/ 24044 w 641252"/>
              <a:gd name="connsiteY5-890" fmla="*/ 22718 h 562276"/>
              <a:gd name="connsiteX0-891" fmla="*/ 31476 w 648684"/>
              <a:gd name="connsiteY0-892" fmla="*/ 22718 h 562276"/>
              <a:gd name="connsiteX1-893" fmla="*/ 648684 w 648684"/>
              <a:gd name="connsiteY1-894" fmla="*/ 14573 h 562276"/>
              <a:gd name="connsiteX2-895" fmla="*/ 643438 w 648684"/>
              <a:gd name="connsiteY2-896" fmla="*/ 545699 h 562276"/>
              <a:gd name="connsiteX3-897" fmla="*/ 11005 w 648684"/>
              <a:gd name="connsiteY3-898" fmla="*/ 525560 h 562276"/>
              <a:gd name="connsiteX4-899" fmla="*/ 76132 w 648684"/>
              <a:gd name="connsiteY4-900" fmla="*/ 279153 h 562276"/>
              <a:gd name="connsiteX5-901" fmla="*/ 31476 w 648684"/>
              <a:gd name="connsiteY5-902" fmla="*/ 22718 h 562276"/>
            </a:gdLst>
            <a:cxnLst>
              <a:cxn ang="0">
                <a:pos x="connsiteX0-891" y="connsiteY0-892"/>
              </a:cxn>
              <a:cxn ang="0">
                <a:pos x="connsiteX1-893" y="connsiteY1-894"/>
              </a:cxn>
              <a:cxn ang="0">
                <a:pos x="connsiteX2-895" y="connsiteY2-896"/>
              </a:cxn>
              <a:cxn ang="0">
                <a:pos x="connsiteX3-897" y="connsiteY3-898"/>
              </a:cxn>
              <a:cxn ang="0">
                <a:pos x="connsiteX4-899" y="connsiteY4-900"/>
              </a:cxn>
              <a:cxn ang="0">
                <a:pos x="connsiteX5-901" y="connsiteY5-902"/>
              </a:cxn>
            </a:cxnLst>
            <a:rect l="l" t="t" r="r" b="b"/>
            <a:pathLst>
              <a:path w="648684" h="562276">
                <a:moveTo>
                  <a:pt x="31476" y="22718"/>
                </a:moveTo>
                <a:cubicBezTo>
                  <a:pt x="149400" y="4275"/>
                  <a:pt x="424155" y="-13389"/>
                  <a:pt x="648684" y="14573"/>
                </a:cubicBezTo>
                <a:cubicBezTo>
                  <a:pt x="609553" y="92898"/>
                  <a:pt x="618372" y="432838"/>
                  <a:pt x="643438" y="545699"/>
                </a:cubicBezTo>
                <a:cubicBezTo>
                  <a:pt x="542091" y="567277"/>
                  <a:pt x="109269" y="574431"/>
                  <a:pt x="11005" y="525560"/>
                </a:cubicBezTo>
                <a:cubicBezTo>
                  <a:pt x="-33861" y="453465"/>
                  <a:pt x="72720" y="362960"/>
                  <a:pt x="76132" y="279153"/>
                </a:cubicBezTo>
                <a:cubicBezTo>
                  <a:pt x="79544" y="195346"/>
                  <a:pt x="-41749" y="78155"/>
                  <a:pt x="31476" y="22718"/>
                </a:cubicBez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noProof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7" name="图片 5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02052" y="3676893"/>
            <a:ext cx="1325166" cy="97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7"/>
          <p:cNvSpPr txBox="1"/>
          <p:nvPr/>
        </p:nvSpPr>
        <p:spPr>
          <a:xfrm>
            <a:off x="2212684" y="1818296"/>
            <a:ext cx="4950448" cy="2007394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defRPr/>
            </a:pPr>
            <a:r>
              <a:rPr lang="en-US" altLang="zh-CN" sz="210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  </a:t>
            </a:r>
            <a:r>
              <a:rPr lang="zh-CN" altLang="zh-CN" sz="210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法律调整社会关系，保护合法权益，维护公共秩序。大到国家的政治生活，小到个人的家庭生活，时时都有法律的踪迹、处处都有法律的身影。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矩形 24"/>
          <p:cNvSpPr>
            <a:spLocks noChangeArrowheads="1"/>
          </p:cNvSpPr>
          <p:nvPr/>
        </p:nvSpPr>
        <p:spPr bwMode="auto">
          <a:xfrm>
            <a:off x="0" y="55607"/>
            <a:ext cx="9144000" cy="53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0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生活与法律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250776" y="4244942"/>
            <a:ext cx="3118482" cy="392415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latin typeface="Times New Roman" panose="02020603050405020304" pitchFamily="18" charset="0"/>
                <a:ea typeface="黑体" panose="02010609060101010101" pitchFamily="49" charset="-122"/>
              </a:rPr>
              <a:t>《</a:t>
            </a:r>
            <a:r>
              <a:rPr lang="zh-CN" altLang="en-US" sz="2100" b="1">
                <a:latin typeface="Times New Roman" panose="02020603050405020304" pitchFamily="18" charset="0"/>
                <a:ea typeface="黑体" panose="02010609060101010101" pitchFamily="49" charset="-122"/>
              </a:rPr>
              <a:t>中华人民共和国刑法</a:t>
            </a:r>
            <a:r>
              <a:rPr lang="en-US" altLang="zh-CN" sz="2100" b="1">
                <a:latin typeface="Times New Roman" panose="02020603050405020304" pitchFamily="18" charset="0"/>
                <a:ea typeface="黑体" panose="02010609060101010101" pitchFamily="49" charset="-122"/>
              </a:rPr>
              <a:t>》</a:t>
            </a:r>
          </a:p>
        </p:txBody>
      </p:sp>
      <p:pic>
        <p:nvPicPr>
          <p:cNvPr id="5" name="图片 4" descr="C:\Users\xlzhu2\Desktop\timg.jpgtim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9219" y="1504474"/>
            <a:ext cx="1754981" cy="255793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6" name="文本框 5"/>
          <p:cNvSpPr txBox="1"/>
          <p:nvPr/>
        </p:nvSpPr>
        <p:spPr>
          <a:xfrm>
            <a:off x="3679550" y="725119"/>
            <a:ext cx="2573461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>
                <a:latin typeface="Times New Roman" panose="02020603050405020304" pitchFamily="18" charset="0"/>
                <a:ea typeface="黑体" panose="02010609060101010101" pitchFamily="49" charset="-122"/>
              </a:rPr>
              <a:t>我国三大实体法</a:t>
            </a: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29670" y="1492419"/>
            <a:ext cx="1847426" cy="25494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文本框 14"/>
          <p:cNvSpPr txBox="1"/>
          <p:nvPr/>
        </p:nvSpPr>
        <p:spPr>
          <a:xfrm>
            <a:off x="3071771" y="4196494"/>
            <a:ext cx="3118482" cy="392415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latin typeface="Times New Roman" panose="02020603050405020304" pitchFamily="18" charset="0"/>
                <a:ea typeface="黑体" panose="02010609060101010101" pitchFamily="49" charset="-122"/>
              </a:rPr>
              <a:t>《</a:t>
            </a:r>
            <a:r>
              <a:rPr lang="zh-CN" altLang="en-US" sz="2100" b="1">
                <a:latin typeface="Times New Roman" panose="02020603050405020304" pitchFamily="18" charset="0"/>
                <a:ea typeface="黑体" panose="02010609060101010101" pitchFamily="49" charset="-122"/>
              </a:rPr>
              <a:t>中华人民共和国民法</a:t>
            </a:r>
            <a:r>
              <a:rPr lang="en-US" altLang="zh-CN" sz="2100" b="1">
                <a:latin typeface="Times New Roman" panose="02020603050405020304" pitchFamily="18" charset="0"/>
                <a:ea typeface="黑体" panose="02010609060101010101" pitchFamily="49" charset="-122"/>
              </a:rPr>
              <a:t>》</a:t>
            </a: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7481" y="1477236"/>
            <a:ext cx="1714500" cy="2579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文本框 17"/>
          <p:cNvSpPr txBox="1"/>
          <p:nvPr/>
        </p:nvSpPr>
        <p:spPr>
          <a:xfrm>
            <a:off x="5892766" y="4196494"/>
            <a:ext cx="3389389" cy="392415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latin typeface="Times New Roman" panose="02020603050405020304" pitchFamily="18" charset="0"/>
                <a:ea typeface="黑体" panose="02010609060101010101" pitchFamily="49" charset="-122"/>
              </a:rPr>
              <a:t>《</a:t>
            </a:r>
            <a:r>
              <a:rPr lang="zh-CN" altLang="en-US" sz="2100" b="1">
                <a:latin typeface="Times New Roman" panose="02020603050405020304" pitchFamily="18" charset="0"/>
                <a:ea typeface="黑体" panose="02010609060101010101" pitchFamily="49" charset="-122"/>
              </a:rPr>
              <a:t>中华人民共和国行政法</a:t>
            </a:r>
            <a:r>
              <a:rPr lang="en-US" altLang="zh-CN" sz="2100" b="1">
                <a:latin typeface="Times New Roman" panose="02020603050405020304" pitchFamily="18" charset="0"/>
                <a:ea typeface="黑体" panose="02010609060101010101" pitchFamily="49" charset="-122"/>
              </a:rPr>
              <a:t>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矩形 24"/>
          <p:cNvSpPr>
            <a:spLocks noChangeArrowheads="1"/>
          </p:cNvSpPr>
          <p:nvPr/>
        </p:nvSpPr>
        <p:spPr bwMode="auto">
          <a:xfrm>
            <a:off x="0" y="55607"/>
            <a:ext cx="9144000" cy="53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0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生活与法律</a:t>
            </a:r>
          </a:p>
        </p:txBody>
      </p:sp>
      <p:sp>
        <p:nvSpPr>
          <p:cNvPr id="6" name="椭圆 31"/>
          <p:cNvSpPr/>
          <p:nvPr/>
        </p:nvSpPr>
        <p:spPr>
          <a:xfrm rot="5400000">
            <a:off x="3133109" y="-25420"/>
            <a:ext cx="2877784" cy="5672121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  <a:gd name="connsiteX0-601" fmla="*/ 51067 w 648099"/>
              <a:gd name="connsiteY0-602" fmla="*/ 18182 h 565791"/>
              <a:gd name="connsiteX1-603" fmla="*/ 617005 w 648099"/>
              <a:gd name="connsiteY1-604" fmla="*/ 31700 h 565791"/>
              <a:gd name="connsiteX2-605" fmla="*/ 621713 w 648099"/>
              <a:gd name="connsiteY2-606" fmla="*/ 535349 h 565791"/>
              <a:gd name="connsiteX3-607" fmla="*/ 12537 w 648099"/>
              <a:gd name="connsiteY3-608" fmla="*/ 497972 h 565791"/>
              <a:gd name="connsiteX4-609" fmla="*/ 4334 w 648099"/>
              <a:gd name="connsiteY4-610" fmla="*/ 81348 h 565791"/>
              <a:gd name="connsiteX5-611" fmla="*/ 51067 w 648099"/>
              <a:gd name="connsiteY5-612" fmla="*/ 18182 h 565791"/>
              <a:gd name="connsiteX0-613" fmla="*/ 95107 w 692139"/>
              <a:gd name="connsiteY0-614" fmla="*/ 44563 h 592172"/>
              <a:gd name="connsiteX1-615" fmla="*/ 661045 w 692139"/>
              <a:gd name="connsiteY1-616" fmla="*/ 58081 h 592172"/>
              <a:gd name="connsiteX2-617" fmla="*/ 665753 w 692139"/>
              <a:gd name="connsiteY2-618" fmla="*/ 561730 h 592172"/>
              <a:gd name="connsiteX3-619" fmla="*/ 56577 w 692139"/>
              <a:gd name="connsiteY3-620" fmla="*/ 524353 h 592172"/>
              <a:gd name="connsiteX4-621" fmla="*/ 95107 w 692139"/>
              <a:gd name="connsiteY4-622" fmla="*/ 44563 h 592172"/>
              <a:gd name="connsiteX0-623" fmla="*/ 84274 w 726505"/>
              <a:gd name="connsiteY0-624" fmla="*/ 51300 h 608352"/>
              <a:gd name="connsiteX1-625" fmla="*/ 668271 w 726505"/>
              <a:gd name="connsiteY1-626" fmla="*/ 74261 h 608352"/>
              <a:gd name="connsiteX2-627" fmla="*/ 672979 w 726505"/>
              <a:gd name="connsiteY2-628" fmla="*/ 577910 h 608352"/>
              <a:gd name="connsiteX3-629" fmla="*/ 63803 w 726505"/>
              <a:gd name="connsiteY3-630" fmla="*/ 540533 h 608352"/>
              <a:gd name="connsiteX4-631" fmla="*/ 84274 w 726505"/>
              <a:gd name="connsiteY4-632" fmla="*/ 51300 h 608352"/>
              <a:gd name="connsiteX0-633" fmla="*/ 84274 w 726505"/>
              <a:gd name="connsiteY0-634" fmla="*/ 51300 h 608352"/>
              <a:gd name="connsiteX1-635" fmla="*/ 668271 w 726505"/>
              <a:gd name="connsiteY1-636" fmla="*/ 74261 h 608352"/>
              <a:gd name="connsiteX2-637" fmla="*/ 672979 w 726505"/>
              <a:gd name="connsiteY2-638" fmla="*/ 577910 h 608352"/>
              <a:gd name="connsiteX3-639" fmla="*/ 63803 w 726505"/>
              <a:gd name="connsiteY3-640" fmla="*/ 540533 h 608352"/>
              <a:gd name="connsiteX4-641" fmla="*/ 84274 w 726505"/>
              <a:gd name="connsiteY4-642" fmla="*/ 51300 h 608352"/>
              <a:gd name="connsiteX0-643" fmla="*/ 84274 w 726505"/>
              <a:gd name="connsiteY0-644" fmla="*/ 25592 h 582644"/>
              <a:gd name="connsiteX1-645" fmla="*/ 668271 w 726505"/>
              <a:gd name="connsiteY1-646" fmla="*/ 48553 h 582644"/>
              <a:gd name="connsiteX2-647" fmla="*/ 672979 w 726505"/>
              <a:gd name="connsiteY2-648" fmla="*/ 552202 h 582644"/>
              <a:gd name="connsiteX3-649" fmla="*/ 63803 w 726505"/>
              <a:gd name="connsiteY3-650" fmla="*/ 514825 h 582644"/>
              <a:gd name="connsiteX4-651" fmla="*/ 84274 w 726505"/>
              <a:gd name="connsiteY4-652" fmla="*/ 25592 h 582644"/>
              <a:gd name="connsiteX0-653" fmla="*/ 84274 w 726505"/>
              <a:gd name="connsiteY0-654" fmla="*/ 25592 h 582644"/>
              <a:gd name="connsiteX1-655" fmla="*/ 668271 w 726505"/>
              <a:gd name="connsiteY1-656" fmla="*/ 48553 h 582644"/>
              <a:gd name="connsiteX2-657" fmla="*/ 672979 w 726505"/>
              <a:gd name="connsiteY2-658" fmla="*/ 552202 h 582644"/>
              <a:gd name="connsiteX3-659" fmla="*/ 63803 w 726505"/>
              <a:gd name="connsiteY3-660" fmla="*/ 514825 h 582644"/>
              <a:gd name="connsiteX4-661" fmla="*/ 84274 w 726505"/>
              <a:gd name="connsiteY4-662" fmla="*/ 25592 h 582644"/>
              <a:gd name="connsiteX0-663" fmla="*/ 84274 w 726505"/>
              <a:gd name="connsiteY0-664" fmla="*/ 10474 h 567526"/>
              <a:gd name="connsiteX1-665" fmla="*/ 668271 w 726505"/>
              <a:gd name="connsiteY1-666" fmla="*/ 33435 h 567526"/>
              <a:gd name="connsiteX2-667" fmla="*/ 672979 w 726505"/>
              <a:gd name="connsiteY2-668" fmla="*/ 537084 h 567526"/>
              <a:gd name="connsiteX3-669" fmla="*/ 63803 w 726505"/>
              <a:gd name="connsiteY3-670" fmla="*/ 499707 h 567526"/>
              <a:gd name="connsiteX4-671" fmla="*/ 84274 w 726505"/>
              <a:gd name="connsiteY4-672" fmla="*/ 10474 h 567526"/>
              <a:gd name="connsiteX0-673" fmla="*/ 84274 w 747243"/>
              <a:gd name="connsiteY0-674" fmla="*/ 23576 h 595793"/>
              <a:gd name="connsiteX1-675" fmla="*/ 671883 w 747243"/>
              <a:gd name="connsiteY1-676" fmla="*/ 24503 h 595793"/>
              <a:gd name="connsiteX2-677" fmla="*/ 672979 w 747243"/>
              <a:gd name="connsiteY2-678" fmla="*/ 550186 h 595793"/>
              <a:gd name="connsiteX3-679" fmla="*/ 63803 w 747243"/>
              <a:gd name="connsiteY3-680" fmla="*/ 512809 h 595793"/>
              <a:gd name="connsiteX4-681" fmla="*/ 84274 w 747243"/>
              <a:gd name="connsiteY4-682" fmla="*/ 23576 h 595793"/>
              <a:gd name="connsiteX0-683" fmla="*/ 84274 w 710287"/>
              <a:gd name="connsiteY0-684" fmla="*/ 23576 h 595793"/>
              <a:gd name="connsiteX1-685" fmla="*/ 671883 w 710287"/>
              <a:gd name="connsiteY1-686" fmla="*/ 24503 h 595793"/>
              <a:gd name="connsiteX2-687" fmla="*/ 672979 w 710287"/>
              <a:gd name="connsiteY2-688" fmla="*/ 550186 h 595793"/>
              <a:gd name="connsiteX3-689" fmla="*/ 63803 w 710287"/>
              <a:gd name="connsiteY3-690" fmla="*/ 512809 h 595793"/>
              <a:gd name="connsiteX4-691" fmla="*/ 84274 w 710287"/>
              <a:gd name="connsiteY4-692" fmla="*/ 23576 h 595793"/>
              <a:gd name="connsiteX0-693" fmla="*/ 84274 w 710287"/>
              <a:gd name="connsiteY0-694" fmla="*/ 23576 h 595793"/>
              <a:gd name="connsiteX1-695" fmla="*/ 671883 w 710287"/>
              <a:gd name="connsiteY1-696" fmla="*/ 24503 h 595793"/>
              <a:gd name="connsiteX2-697" fmla="*/ 672979 w 710287"/>
              <a:gd name="connsiteY2-698" fmla="*/ 550186 h 595793"/>
              <a:gd name="connsiteX3-699" fmla="*/ 63803 w 710287"/>
              <a:gd name="connsiteY3-700" fmla="*/ 512809 h 595793"/>
              <a:gd name="connsiteX4-701" fmla="*/ 84274 w 710287"/>
              <a:gd name="connsiteY4-702" fmla="*/ 23576 h 595793"/>
              <a:gd name="connsiteX0-703" fmla="*/ 84274 w 710287"/>
              <a:gd name="connsiteY0-704" fmla="*/ 23576 h 595793"/>
              <a:gd name="connsiteX1-705" fmla="*/ 671883 w 710287"/>
              <a:gd name="connsiteY1-706" fmla="*/ 24503 h 595793"/>
              <a:gd name="connsiteX2-707" fmla="*/ 672979 w 710287"/>
              <a:gd name="connsiteY2-708" fmla="*/ 550186 h 595793"/>
              <a:gd name="connsiteX3-709" fmla="*/ 63803 w 710287"/>
              <a:gd name="connsiteY3-710" fmla="*/ 512809 h 595793"/>
              <a:gd name="connsiteX4-711" fmla="*/ 84274 w 710287"/>
              <a:gd name="connsiteY4-712" fmla="*/ 23576 h 595793"/>
              <a:gd name="connsiteX0-713" fmla="*/ 84274 w 672979"/>
              <a:gd name="connsiteY0-714" fmla="*/ 23576 h 595793"/>
              <a:gd name="connsiteX1-715" fmla="*/ 671883 w 672979"/>
              <a:gd name="connsiteY1-716" fmla="*/ 24503 h 595793"/>
              <a:gd name="connsiteX2-717" fmla="*/ 672979 w 672979"/>
              <a:gd name="connsiteY2-718" fmla="*/ 550186 h 595793"/>
              <a:gd name="connsiteX3-719" fmla="*/ 63803 w 672979"/>
              <a:gd name="connsiteY3-720" fmla="*/ 512809 h 595793"/>
              <a:gd name="connsiteX4-721" fmla="*/ 84274 w 672979"/>
              <a:gd name="connsiteY4-722" fmla="*/ 23576 h 595793"/>
              <a:gd name="connsiteX0-723" fmla="*/ 84274 w 672979"/>
              <a:gd name="connsiteY0-724" fmla="*/ 23576 h 570495"/>
              <a:gd name="connsiteX1-725" fmla="*/ 671883 w 672979"/>
              <a:gd name="connsiteY1-726" fmla="*/ 24503 h 570495"/>
              <a:gd name="connsiteX2-727" fmla="*/ 672979 w 672979"/>
              <a:gd name="connsiteY2-728" fmla="*/ 550186 h 570495"/>
              <a:gd name="connsiteX3-729" fmla="*/ 63803 w 672979"/>
              <a:gd name="connsiteY3-730" fmla="*/ 512809 h 570495"/>
              <a:gd name="connsiteX4-731" fmla="*/ 84274 w 672979"/>
              <a:gd name="connsiteY4-732" fmla="*/ 23576 h 570495"/>
              <a:gd name="connsiteX0-733" fmla="*/ 84274 w 672979"/>
              <a:gd name="connsiteY0-734" fmla="*/ 23576 h 570495"/>
              <a:gd name="connsiteX1-735" fmla="*/ 671883 w 672979"/>
              <a:gd name="connsiteY1-736" fmla="*/ 24503 h 570495"/>
              <a:gd name="connsiteX2-737" fmla="*/ 672979 w 672979"/>
              <a:gd name="connsiteY2-738" fmla="*/ 550186 h 570495"/>
              <a:gd name="connsiteX3-739" fmla="*/ 63803 w 672979"/>
              <a:gd name="connsiteY3-740" fmla="*/ 512809 h 570495"/>
              <a:gd name="connsiteX4-741" fmla="*/ 84274 w 672979"/>
              <a:gd name="connsiteY4-742" fmla="*/ 23576 h 570495"/>
              <a:gd name="connsiteX0-743" fmla="*/ 84274 w 672979"/>
              <a:gd name="connsiteY0-744" fmla="*/ 23576 h 560608"/>
              <a:gd name="connsiteX1-745" fmla="*/ 671883 w 672979"/>
              <a:gd name="connsiteY1-746" fmla="*/ 24503 h 560608"/>
              <a:gd name="connsiteX2-747" fmla="*/ 672979 w 672979"/>
              <a:gd name="connsiteY2-748" fmla="*/ 550186 h 560608"/>
              <a:gd name="connsiteX3-749" fmla="*/ 63803 w 672979"/>
              <a:gd name="connsiteY3-750" fmla="*/ 512809 h 560608"/>
              <a:gd name="connsiteX4-751" fmla="*/ 84274 w 672979"/>
              <a:gd name="connsiteY4-752" fmla="*/ 23576 h 560608"/>
              <a:gd name="connsiteX0-753" fmla="*/ 84274 w 672979"/>
              <a:gd name="connsiteY0-754" fmla="*/ 23576 h 567351"/>
              <a:gd name="connsiteX1-755" fmla="*/ 671883 w 672979"/>
              <a:gd name="connsiteY1-756" fmla="*/ 24503 h 567351"/>
              <a:gd name="connsiteX2-757" fmla="*/ 672979 w 672979"/>
              <a:gd name="connsiteY2-758" fmla="*/ 550186 h 567351"/>
              <a:gd name="connsiteX3-759" fmla="*/ 63803 w 672979"/>
              <a:gd name="connsiteY3-760" fmla="*/ 512809 h 567351"/>
              <a:gd name="connsiteX4-761" fmla="*/ 84274 w 672979"/>
              <a:gd name="connsiteY4-762" fmla="*/ 23576 h 567351"/>
              <a:gd name="connsiteX0-763" fmla="*/ 72869 w 661574"/>
              <a:gd name="connsiteY0-764" fmla="*/ 23576 h 567351"/>
              <a:gd name="connsiteX1-765" fmla="*/ 660478 w 661574"/>
              <a:gd name="connsiteY1-766" fmla="*/ 24503 h 567351"/>
              <a:gd name="connsiteX2-767" fmla="*/ 661574 w 661574"/>
              <a:gd name="connsiteY2-768" fmla="*/ 550186 h 567351"/>
              <a:gd name="connsiteX3-769" fmla="*/ 52398 w 661574"/>
              <a:gd name="connsiteY3-770" fmla="*/ 512809 h 567351"/>
              <a:gd name="connsiteX4-771" fmla="*/ 72869 w 661574"/>
              <a:gd name="connsiteY4-772" fmla="*/ 23576 h 567351"/>
              <a:gd name="connsiteX0-773" fmla="*/ 72869 w 661574"/>
              <a:gd name="connsiteY0-774" fmla="*/ 13918 h 557693"/>
              <a:gd name="connsiteX1-775" fmla="*/ 660478 w 661574"/>
              <a:gd name="connsiteY1-776" fmla="*/ 14845 h 557693"/>
              <a:gd name="connsiteX2-777" fmla="*/ 661574 w 661574"/>
              <a:gd name="connsiteY2-778" fmla="*/ 540528 h 557693"/>
              <a:gd name="connsiteX3-779" fmla="*/ 52398 w 661574"/>
              <a:gd name="connsiteY3-780" fmla="*/ 503151 h 557693"/>
              <a:gd name="connsiteX4-781" fmla="*/ 72869 w 661574"/>
              <a:gd name="connsiteY4-782" fmla="*/ 13918 h 557693"/>
              <a:gd name="connsiteX0-783" fmla="*/ 84755 w 673460"/>
              <a:gd name="connsiteY0-784" fmla="*/ 13918 h 568883"/>
              <a:gd name="connsiteX1-785" fmla="*/ 672364 w 673460"/>
              <a:gd name="connsiteY1-786" fmla="*/ 14845 h 568883"/>
              <a:gd name="connsiteX2-787" fmla="*/ 673460 w 673460"/>
              <a:gd name="connsiteY2-788" fmla="*/ 540528 h 568883"/>
              <a:gd name="connsiteX3-789" fmla="*/ 43142 w 673460"/>
              <a:gd name="connsiteY3-790" fmla="*/ 525832 h 568883"/>
              <a:gd name="connsiteX4-791" fmla="*/ 84755 w 673460"/>
              <a:gd name="connsiteY4-792" fmla="*/ 13918 h 568883"/>
              <a:gd name="connsiteX0-793" fmla="*/ 84755 w 673460"/>
              <a:gd name="connsiteY0-794" fmla="*/ 13918 h 559604"/>
              <a:gd name="connsiteX1-795" fmla="*/ 672364 w 673460"/>
              <a:gd name="connsiteY1-796" fmla="*/ 14845 h 559604"/>
              <a:gd name="connsiteX2-797" fmla="*/ 673460 w 673460"/>
              <a:gd name="connsiteY2-798" fmla="*/ 540528 h 559604"/>
              <a:gd name="connsiteX3-799" fmla="*/ 43142 w 673460"/>
              <a:gd name="connsiteY3-800" fmla="*/ 525832 h 559604"/>
              <a:gd name="connsiteX4-801" fmla="*/ 84755 w 673460"/>
              <a:gd name="connsiteY4-802" fmla="*/ 13918 h 559604"/>
              <a:gd name="connsiteX0-803" fmla="*/ 84755 w 675575"/>
              <a:gd name="connsiteY0-804" fmla="*/ 13918 h 562548"/>
              <a:gd name="connsiteX1-805" fmla="*/ 672364 w 675575"/>
              <a:gd name="connsiteY1-806" fmla="*/ 14845 h 562548"/>
              <a:gd name="connsiteX2-807" fmla="*/ 675575 w 675575"/>
              <a:gd name="connsiteY2-808" fmla="*/ 545971 h 562548"/>
              <a:gd name="connsiteX3-809" fmla="*/ 43142 w 675575"/>
              <a:gd name="connsiteY3-810" fmla="*/ 525832 h 562548"/>
              <a:gd name="connsiteX4-811" fmla="*/ 84755 w 675575"/>
              <a:gd name="connsiteY4-812" fmla="*/ 13918 h 562548"/>
              <a:gd name="connsiteX0-813" fmla="*/ 84755 w 680821"/>
              <a:gd name="connsiteY0-814" fmla="*/ 13918 h 562548"/>
              <a:gd name="connsiteX1-815" fmla="*/ 680821 w 680821"/>
              <a:gd name="connsiteY1-816" fmla="*/ 14845 h 562548"/>
              <a:gd name="connsiteX2-817" fmla="*/ 675575 w 680821"/>
              <a:gd name="connsiteY2-818" fmla="*/ 545971 h 562548"/>
              <a:gd name="connsiteX3-819" fmla="*/ 43142 w 680821"/>
              <a:gd name="connsiteY3-820" fmla="*/ 525832 h 562548"/>
              <a:gd name="connsiteX4-821" fmla="*/ 84755 w 680821"/>
              <a:gd name="connsiteY4-822" fmla="*/ 13918 h 562548"/>
              <a:gd name="connsiteX0-823" fmla="*/ 72868 w 690076"/>
              <a:gd name="connsiteY0-824" fmla="*/ 20358 h 559916"/>
              <a:gd name="connsiteX1-825" fmla="*/ 690076 w 690076"/>
              <a:gd name="connsiteY1-826" fmla="*/ 12213 h 559916"/>
              <a:gd name="connsiteX2-827" fmla="*/ 684830 w 690076"/>
              <a:gd name="connsiteY2-828" fmla="*/ 543339 h 559916"/>
              <a:gd name="connsiteX3-829" fmla="*/ 52397 w 690076"/>
              <a:gd name="connsiteY3-830" fmla="*/ 523200 h 559916"/>
              <a:gd name="connsiteX4-831" fmla="*/ 72868 w 690076"/>
              <a:gd name="connsiteY4-832" fmla="*/ 20358 h 559916"/>
              <a:gd name="connsiteX0-833" fmla="*/ 72868 w 690076"/>
              <a:gd name="connsiteY0-834" fmla="*/ 22718 h 562276"/>
              <a:gd name="connsiteX1-835" fmla="*/ 690076 w 690076"/>
              <a:gd name="connsiteY1-836" fmla="*/ 14573 h 562276"/>
              <a:gd name="connsiteX2-837" fmla="*/ 684830 w 690076"/>
              <a:gd name="connsiteY2-838" fmla="*/ 545699 h 562276"/>
              <a:gd name="connsiteX3-839" fmla="*/ 52397 w 690076"/>
              <a:gd name="connsiteY3-840" fmla="*/ 525560 h 562276"/>
              <a:gd name="connsiteX4-841" fmla="*/ 72868 w 690076"/>
              <a:gd name="connsiteY4-842" fmla="*/ 22718 h 562276"/>
              <a:gd name="connsiteX0-843" fmla="*/ 59152 w 676360"/>
              <a:gd name="connsiteY0-844" fmla="*/ 22718 h 562276"/>
              <a:gd name="connsiteX1-845" fmla="*/ 676360 w 676360"/>
              <a:gd name="connsiteY1-846" fmla="*/ 14573 h 562276"/>
              <a:gd name="connsiteX2-847" fmla="*/ 671114 w 676360"/>
              <a:gd name="connsiteY2-848" fmla="*/ 545699 h 562276"/>
              <a:gd name="connsiteX3-849" fmla="*/ 38681 w 676360"/>
              <a:gd name="connsiteY3-850" fmla="*/ 525560 h 562276"/>
              <a:gd name="connsiteX4-851" fmla="*/ 103808 w 676360"/>
              <a:gd name="connsiteY4-852" fmla="*/ 279153 h 562276"/>
              <a:gd name="connsiteX5-853" fmla="*/ 59152 w 676360"/>
              <a:gd name="connsiteY5-854" fmla="*/ 22718 h 562276"/>
              <a:gd name="connsiteX0-855" fmla="*/ 41341 w 658549"/>
              <a:gd name="connsiteY0-856" fmla="*/ 22718 h 562276"/>
              <a:gd name="connsiteX1-857" fmla="*/ 658549 w 658549"/>
              <a:gd name="connsiteY1-858" fmla="*/ 14573 h 562276"/>
              <a:gd name="connsiteX2-859" fmla="*/ 653303 w 658549"/>
              <a:gd name="connsiteY2-860" fmla="*/ 545699 h 562276"/>
              <a:gd name="connsiteX3-861" fmla="*/ 20870 w 658549"/>
              <a:gd name="connsiteY3-862" fmla="*/ 525560 h 562276"/>
              <a:gd name="connsiteX4-863" fmla="*/ 85997 w 658549"/>
              <a:gd name="connsiteY4-864" fmla="*/ 279153 h 562276"/>
              <a:gd name="connsiteX5-865" fmla="*/ 41341 w 658549"/>
              <a:gd name="connsiteY5-866" fmla="*/ 22718 h 562276"/>
              <a:gd name="connsiteX0-867" fmla="*/ 23542 w 640750"/>
              <a:gd name="connsiteY0-868" fmla="*/ 22718 h 562276"/>
              <a:gd name="connsiteX1-869" fmla="*/ 640750 w 640750"/>
              <a:gd name="connsiteY1-870" fmla="*/ 14573 h 562276"/>
              <a:gd name="connsiteX2-871" fmla="*/ 635504 w 640750"/>
              <a:gd name="connsiteY2-872" fmla="*/ 545699 h 562276"/>
              <a:gd name="connsiteX3-873" fmla="*/ 3071 w 640750"/>
              <a:gd name="connsiteY3-874" fmla="*/ 525560 h 562276"/>
              <a:gd name="connsiteX4-875" fmla="*/ 68198 w 640750"/>
              <a:gd name="connsiteY4-876" fmla="*/ 279153 h 562276"/>
              <a:gd name="connsiteX5-877" fmla="*/ 23542 w 640750"/>
              <a:gd name="connsiteY5-878" fmla="*/ 22718 h 562276"/>
              <a:gd name="connsiteX0-879" fmla="*/ 24044 w 641252"/>
              <a:gd name="connsiteY0-880" fmla="*/ 22718 h 562276"/>
              <a:gd name="connsiteX1-881" fmla="*/ 641252 w 641252"/>
              <a:gd name="connsiteY1-882" fmla="*/ 14573 h 562276"/>
              <a:gd name="connsiteX2-883" fmla="*/ 636006 w 641252"/>
              <a:gd name="connsiteY2-884" fmla="*/ 545699 h 562276"/>
              <a:gd name="connsiteX3-885" fmla="*/ 3573 w 641252"/>
              <a:gd name="connsiteY3-886" fmla="*/ 525560 h 562276"/>
              <a:gd name="connsiteX4-887" fmla="*/ 68700 w 641252"/>
              <a:gd name="connsiteY4-888" fmla="*/ 279153 h 562276"/>
              <a:gd name="connsiteX5-889" fmla="*/ 24044 w 641252"/>
              <a:gd name="connsiteY5-890" fmla="*/ 22718 h 562276"/>
              <a:gd name="connsiteX0-891" fmla="*/ 31476 w 648684"/>
              <a:gd name="connsiteY0-892" fmla="*/ 22718 h 562276"/>
              <a:gd name="connsiteX1-893" fmla="*/ 648684 w 648684"/>
              <a:gd name="connsiteY1-894" fmla="*/ 14573 h 562276"/>
              <a:gd name="connsiteX2-895" fmla="*/ 643438 w 648684"/>
              <a:gd name="connsiteY2-896" fmla="*/ 545699 h 562276"/>
              <a:gd name="connsiteX3-897" fmla="*/ 11005 w 648684"/>
              <a:gd name="connsiteY3-898" fmla="*/ 525560 h 562276"/>
              <a:gd name="connsiteX4-899" fmla="*/ 76132 w 648684"/>
              <a:gd name="connsiteY4-900" fmla="*/ 279153 h 562276"/>
              <a:gd name="connsiteX5-901" fmla="*/ 31476 w 648684"/>
              <a:gd name="connsiteY5-902" fmla="*/ 22718 h 562276"/>
            </a:gdLst>
            <a:cxnLst>
              <a:cxn ang="0">
                <a:pos x="connsiteX0-891" y="connsiteY0-892"/>
              </a:cxn>
              <a:cxn ang="0">
                <a:pos x="connsiteX1-893" y="connsiteY1-894"/>
              </a:cxn>
              <a:cxn ang="0">
                <a:pos x="connsiteX2-895" y="connsiteY2-896"/>
              </a:cxn>
              <a:cxn ang="0">
                <a:pos x="connsiteX3-897" y="connsiteY3-898"/>
              </a:cxn>
              <a:cxn ang="0">
                <a:pos x="connsiteX4-899" y="connsiteY4-900"/>
              </a:cxn>
              <a:cxn ang="0">
                <a:pos x="connsiteX5-901" y="connsiteY5-902"/>
              </a:cxn>
            </a:cxnLst>
            <a:rect l="l" t="t" r="r" b="b"/>
            <a:pathLst>
              <a:path w="648684" h="562276">
                <a:moveTo>
                  <a:pt x="31476" y="22718"/>
                </a:moveTo>
                <a:cubicBezTo>
                  <a:pt x="149400" y="4275"/>
                  <a:pt x="424155" y="-13389"/>
                  <a:pt x="648684" y="14573"/>
                </a:cubicBezTo>
                <a:cubicBezTo>
                  <a:pt x="609553" y="92898"/>
                  <a:pt x="618372" y="432838"/>
                  <a:pt x="643438" y="545699"/>
                </a:cubicBezTo>
                <a:cubicBezTo>
                  <a:pt x="542091" y="567277"/>
                  <a:pt x="109269" y="574431"/>
                  <a:pt x="11005" y="525560"/>
                </a:cubicBezTo>
                <a:cubicBezTo>
                  <a:pt x="-33861" y="453465"/>
                  <a:pt x="72720" y="362960"/>
                  <a:pt x="76132" y="279153"/>
                </a:cubicBezTo>
                <a:cubicBezTo>
                  <a:pt x="79544" y="195346"/>
                  <a:pt x="-41749" y="78155"/>
                  <a:pt x="31476" y="22718"/>
                </a:cubicBez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noProof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7" name="图片 5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02052" y="3676893"/>
            <a:ext cx="1325166" cy="97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7"/>
          <p:cNvSpPr txBox="1"/>
          <p:nvPr/>
        </p:nvSpPr>
        <p:spPr>
          <a:xfrm>
            <a:off x="2266024" y="1646474"/>
            <a:ext cx="4950448" cy="2492216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10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  </a:t>
            </a:r>
            <a:r>
              <a:rPr lang="zh-CN" altLang="zh-CN" sz="2100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刑法是规定犯罪和刑罚的条例。刑法规定了什么样的行为是犯罪，对于犯罪应该给予什么样的惩罚。刑法惩罚犯罪，保障人权，保卫国家安全，维护社会秩序和经济秩序。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4041085" y="1044060"/>
            <a:ext cx="757259" cy="438582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刑法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矩形 24"/>
          <p:cNvSpPr>
            <a:spLocks noChangeArrowheads="1"/>
          </p:cNvSpPr>
          <p:nvPr/>
        </p:nvSpPr>
        <p:spPr bwMode="auto">
          <a:xfrm>
            <a:off x="0" y="55607"/>
            <a:ext cx="9144000" cy="53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0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生活与法律</a:t>
            </a:r>
          </a:p>
        </p:txBody>
      </p:sp>
      <p:sp>
        <p:nvSpPr>
          <p:cNvPr id="6" name="椭圆 31"/>
          <p:cNvSpPr/>
          <p:nvPr/>
        </p:nvSpPr>
        <p:spPr>
          <a:xfrm rot="5400000">
            <a:off x="3034665" y="72866"/>
            <a:ext cx="3074194" cy="5672138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  <a:gd name="connsiteX0-601" fmla="*/ 51067 w 648099"/>
              <a:gd name="connsiteY0-602" fmla="*/ 18182 h 565791"/>
              <a:gd name="connsiteX1-603" fmla="*/ 617005 w 648099"/>
              <a:gd name="connsiteY1-604" fmla="*/ 31700 h 565791"/>
              <a:gd name="connsiteX2-605" fmla="*/ 621713 w 648099"/>
              <a:gd name="connsiteY2-606" fmla="*/ 535349 h 565791"/>
              <a:gd name="connsiteX3-607" fmla="*/ 12537 w 648099"/>
              <a:gd name="connsiteY3-608" fmla="*/ 497972 h 565791"/>
              <a:gd name="connsiteX4-609" fmla="*/ 4334 w 648099"/>
              <a:gd name="connsiteY4-610" fmla="*/ 81348 h 565791"/>
              <a:gd name="connsiteX5-611" fmla="*/ 51067 w 648099"/>
              <a:gd name="connsiteY5-612" fmla="*/ 18182 h 565791"/>
              <a:gd name="connsiteX0-613" fmla="*/ 95107 w 692139"/>
              <a:gd name="connsiteY0-614" fmla="*/ 44563 h 592172"/>
              <a:gd name="connsiteX1-615" fmla="*/ 661045 w 692139"/>
              <a:gd name="connsiteY1-616" fmla="*/ 58081 h 592172"/>
              <a:gd name="connsiteX2-617" fmla="*/ 665753 w 692139"/>
              <a:gd name="connsiteY2-618" fmla="*/ 561730 h 592172"/>
              <a:gd name="connsiteX3-619" fmla="*/ 56577 w 692139"/>
              <a:gd name="connsiteY3-620" fmla="*/ 524353 h 592172"/>
              <a:gd name="connsiteX4-621" fmla="*/ 95107 w 692139"/>
              <a:gd name="connsiteY4-622" fmla="*/ 44563 h 592172"/>
              <a:gd name="connsiteX0-623" fmla="*/ 84274 w 726505"/>
              <a:gd name="connsiteY0-624" fmla="*/ 51300 h 608352"/>
              <a:gd name="connsiteX1-625" fmla="*/ 668271 w 726505"/>
              <a:gd name="connsiteY1-626" fmla="*/ 74261 h 608352"/>
              <a:gd name="connsiteX2-627" fmla="*/ 672979 w 726505"/>
              <a:gd name="connsiteY2-628" fmla="*/ 577910 h 608352"/>
              <a:gd name="connsiteX3-629" fmla="*/ 63803 w 726505"/>
              <a:gd name="connsiteY3-630" fmla="*/ 540533 h 608352"/>
              <a:gd name="connsiteX4-631" fmla="*/ 84274 w 726505"/>
              <a:gd name="connsiteY4-632" fmla="*/ 51300 h 608352"/>
              <a:gd name="connsiteX0-633" fmla="*/ 84274 w 726505"/>
              <a:gd name="connsiteY0-634" fmla="*/ 51300 h 608352"/>
              <a:gd name="connsiteX1-635" fmla="*/ 668271 w 726505"/>
              <a:gd name="connsiteY1-636" fmla="*/ 74261 h 608352"/>
              <a:gd name="connsiteX2-637" fmla="*/ 672979 w 726505"/>
              <a:gd name="connsiteY2-638" fmla="*/ 577910 h 608352"/>
              <a:gd name="connsiteX3-639" fmla="*/ 63803 w 726505"/>
              <a:gd name="connsiteY3-640" fmla="*/ 540533 h 608352"/>
              <a:gd name="connsiteX4-641" fmla="*/ 84274 w 726505"/>
              <a:gd name="connsiteY4-642" fmla="*/ 51300 h 608352"/>
              <a:gd name="connsiteX0-643" fmla="*/ 84274 w 726505"/>
              <a:gd name="connsiteY0-644" fmla="*/ 25592 h 582644"/>
              <a:gd name="connsiteX1-645" fmla="*/ 668271 w 726505"/>
              <a:gd name="connsiteY1-646" fmla="*/ 48553 h 582644"/>
              <a:gd name="connsiteX2-647" fmla="*/ 672979 w 726505"/>
              <a:gd name="connsiteY2-648" fmla="*/ 552202 h 582644"/>
              <a:gd name="connsiteX3-649" fmla="*/ 63803 w 726505"/>
              <a:gd name="connsiteY3-650" fmla="*/ 514825 h 582644"/>
              <a:gd name="connsiteX4-651" fmla="*/ 84274 w 726505"/>
              <a:gd name="connsiteY4-652" fmla="*/ 25592 h 582644"/>
              <a:gd name="connsiteX0-653" fmla="*/ 84274 w 726505"/>
              <a:gd name="connsiteY0-654" fmla="*/ 25592 h 582644"/>
              <a:gd name="connsiteX1-655" fmla="*/ 668271 w 726505"/>
              <a:gd name="connsiteY1-656" fmla="*/ 48553 h 582644"/>
              <a:gd name="connsiteX2-657" fmla="*/ 672979 w 726505"/>
              <a:gd name="connsiteY2-658" fmla="*/ 552202 h 582644"/>
              <a:gd name="connsiteX3-659" fmla="*/ 63803 w 726505"/>
              <a:gd name="connsiteY3-660" fmla="*/ 514825 h 582644"/>
              <a:gd name="connsiteX4-661" fmla="*/ 84274 w 726505"/>
              <a:gd name="connsiteY4-662" fmla="*/ 25592 h 582644"/>
              <a:gd name="connsiteX0-663" fmla="*/ 84274 w 726505"/>
              <a:gd name="connsiteY0-664" fmla="*/ 10474 h 567526"/>
              <a:gd name="connsiteX1-665" fmla="*/ 668271 w 726505"/>
              <a:gd name="connsiteY1-666" fmla="*/ 33435 h 567526"/>
              <a:gd name="connsiteX2-667" fmla="*/ 672979 w 726505"/>
              <a:gd name="connsiteY2-668" fmla="*/ 537084 h 567526"/>
              <a:gd name="connsiteX3-669" fmla="*/ 63803 w 726505"/>
              <a:gd name="connsiteY3-670" fmla="*/ 499707 h 567526"/>
              <a:gd name="connsiteX4-671" fmla="*/ 84274 w 726505"/>
              <a:gd name="connsiteY4-672" fmla="*/ 10474 h 567526"/>
              <a:gd name="connsiteX0-673" fmla="*/ 84274 w 747243"/>
              <a:gd name="connsiteY0-674" fmla="*/ 23576 h 595793"/>
              <a:gd name="connsiteX1-675" fmla="*/ 671883 w 747243"/>
              <a:gd name="connsiteY1-676" fmla="*/ 24503 h 595793"/>
              <a:gd name="connsiteX2-677" fmla="*/ 672979 w 747243"/>
              <a:gd name="connsiteY2-678" fmla="*/ 550186 h 595793"/>
              <a:gd name="connsiteX3-679" fmla="*/ 63803 w 747243"/>
              <a:gd name="connsiteY3-680" fmla="*/ 512809 h 595793"/>
              <a:gd name="connsiteX4-681" fmla="*/ 84274 w 747243"/>
              <a:gd name="connsiteY4-682" fmla="*/ 23576 h 595793"/>
              <a:gd name="connsiteX0-683" fmla="*/ 84274 w 710287"/>
              <a:gd name="connsiteY0-684" fmla="*/ 23576 h 595793"/>
              <a:gd name="connsiteX1-685" fmla="*/ 671883 w 710287"/>
              <a:gd name="connsiteY1-686" fmla="*/ 24503 h 595793"/>
              <a:gd name="connsiteX2-687" fmla="*/ 672979 w 710287"/>
              <a:gd name="connsiteY2-688" fmla="*/ 550186 h 595793"/>
              <a:gd name="connsiteX3-689" fmla="*/ 63803 w 710287"/>
              <a:gd name="connsiteY3-690" fmla="*/ 512809 h 595793"/>
              <a:gd name="connsiteX4-691" fmla="*/ 84274 w 710287"/>
              <a:gd name="connsiteY4-692" fmla="*/ 23576 h 595793"/>
              <a:gd name="connsiteX0-693" fmla="*/ 84274 w 710287"/>
              <a:gd name="connsiteY0-694" fmla="*/ 23576 h 595793"/>
              <a:gd name="connsiteX1-695" fmla="*/ 671883 w 710287"/>
              <a:gd name="connsiteY1-696" fmla="*/ 24503 h 595793"/>
              <a:gd name="connsiteX2-697" fmla="*/ 672979 w 710287"/>
              <a:gd name="connsiteY2-698" fmla="*/ 550186 h 595793"/>
              <a:gd name="connsiteX3-699" fmla="*/ 63803 w 710287"/>
              <a:gd name="connsiteY3-700" fmla="*/ 512809 h 595793"/>
              <a:gd name="connsiteX4-701" fmla="*/ 84274 w 710287"/>
              <a:gd name="connsiteY4-702" fmla="*/ 23576 h 595793"/>
              <a:gd name="connsiteX0-703" fmla="*/ 84274 w 710287"/>
              <a:gd name="connsiteY0-704" fmla="*/ 23576 h 595793"/>
              <a:gd name="connsiteX1-705" fmla="*/ 671883 w 710287"/>
              <a:gd name="connsiteY1-706" fmla="*/ 24503 h 595793"/>
              <a:gd name="connsiteX2-707" fmla="*/ 672979 w 710287"/>
              <a:gd name="connsiteY2-708" fmla="*/ 550186 h 595793"/>
              <a:gd name="connsiteX3-709" fmla="*/ 63803 w 710287"/>
              <a:gd name="connsiteY3-710" fmla="*/ 512809 h 595793"/>
              <a:gd name="connsiteX4-711" fmla="*/ 84274 w 710287"/>
              <a:gd name="connsiteY4-712" fmla="*/ 23576 h 595793"/>
              <a:gd name="connsiteX0-713" fmla="*/ 84274 w 672979"/>
              <a:gd name="connsiteY0-714" fmla="*/ 23576 h 595793"/>
              <a:gd name="connsiteX1-715" fmla="*/ 671883 w 672979"/>
              <a:gd name="connsiteY1-716" fmla="*/ 24503 h 595793"/>
              <a:gd name="connsiteX2-717" fmla="*/ 672979 w 672979"/>
              <a:gd name="connsiteY2-718" fmla="*/ 550186 h 595793"/>
              <a:gd name="connsiteX3-719" fmla="*/ 63803 w 672979"/>
              <a:gd name="connsiteY3-720" fmla="*/ 512809 h 595793"/>
              <a:gd name="connsiteX4-721" fmla="*/ 84274 w 672979"/>
              <a:gd name="connsiteY4-722" fmla="*/ 23576 h 595793"/>
              <a:gd name="connsiteX0-723" fmla="*/ 84274 w 672979"/>
              <a:gd name="connsiteY0-724" fmla="*/ 23576 h 570495"/>
              <a:gd name="connsiteX1-725" fmla="*/ 671883 w 672979"/>
              <a:gd name="connsiteY1-726" fmla="*/ 24503 h 570495"/>
              <a:gd name="connsiteX2-727" fmla="*/ 672979 w 672979"/>
              <a:gd name="connsiteY2-728" fmla="*/ 550186 h 570495"/>
              <a:gd name="connsiteX3-729" fmla="*/ 63803 w 672979"/>
              <a:gd name="connsiteY3-730" fmla="*/ 512809 h 570495"/>
              <a:gd name="connsiteX4-731" fmla="*/ 84274 w 672979"/>
              <a:gd name="connsiteY4-732" fmla="*/ 23576 h 570495"/>
              <a:gd name="connsiteX0-733" fmla="*/ 84274 w 672979"/>
              <a:gd name="connsiteY0-734" fmla="*/ 23576 h 570495"/>
              <a:gd name="connsiteX1-735" fmla="*/ 671883 w 672979"/>
              <a:gd name="connsiteY1-736" fmla="*/ 24503 h 570495"/>
              <a:gd name="connsiteX2-737" fmla="*/ 672979 w 672979"/>
              <a:gd name="connsiteY2-738" fmla="*/ 550186 h 570495"/>
              <a:gd name="connsiteX3-739" fmla="*/ 63803 w 672979"/>
              <a:gd name="connsiteY3-740" fmla="*/ 512809 h 570495"/>
              <a:gd name="connsiteX4-741" fmla="*/ 84274 w 672979"/>
              <a:gd name="connsiteY4-742" fmla="*/ 23576 h 570495"/>
              <a:gd name="connsiteX0-743" fmla="*/ 84274 w 672979"/>
              <a:gd name="connsiteY0-744" fmla="*/ 23576 h 560608"/>
              <a:gd name="connsiteX1-745" fmla="*/ 671883 w 672979"/>
              <a:gd name="connsiteY1-746" fmla="*/ 24503 h 560608"/>
              <a:gd name="connsiteX2-747" fmla="*/ 672979 w 672979"/>
              <a:gd name="connsiteY2-748" fmla="*/ 550186 h 560608"/>
              <a:gd name="connsiteX3-749" fmla="*/ 63803 w 672979"/>
              <a:gd name="connsiteY3-750" fmla="*/ 512809 h 560608"/>
              <a:gd name="connsiteX4-751" fmla="*/ 84274 w 672979"/>
              <a:gd name="connsiteY4-752" fmla="*/ 23576 h 560608"/>
              <a:gd name="connsiteX0-753" fmla="*/ 84274 w 672979"/>
              <a:gd name="connsiteY0-754" fmla="*/ 23576 h 567351"/>
              <a:gd name="connsiteX1-755" fmla="*/ 671883 w 672979"/>
              <a:gd name="connsiteY1-756" fmla="*/ 24503 h 567351"/>
              <a:gd name="connsiteX2-757" fmla="*/ 672979 w 672979"/>
              <a:gd name="connsiteY2-758" fmla="*/ 550186 h 567351"/>
              <a:gd name="connsiteX3-759" fmla="*/ 63803 w 672979"/>
              <a:gd name="connsiteY3-760" fmla="*/ 512809 h 567351"/>
              <a:gd name="connsiteX4-761" fmla="*/ 84274 w 672979"/>
              <a:gd name="connsiteY4-762" fmla="*/ 23576 h 567351"/>
              <a:gd name="connsiteX0-763" fmla="*/ 72869 w 661574"/>
              <a:gd name="connsiteY0-764" fmla="*/ 23576 h 567351"/>
              <a:gd name="connsiteX1-765" fmla="*/ 660478 w 661574"/>
              <a:gd name="connsiteY1-766" fmla="*/ 24503 h 567351"/>
              <a:gd name="connsiteX2-767" fmla="*/ 661574 w 661574"/>
              <a:gd name="connsiteY2-768" fmla="*/ 550186 h 567351"/>
              <a:gd name="connsiteX3-769" fmla="*/ 52398 w 661574"/>
              <a:gd name="connsiteY3-770" fmla="*/ 512809 h 567351"/>
              <a:gd name="connsiteX4-771" fmla="*/ 72869 w 661574"/>
              <a:gd name="connsiteY4-772" fmla="*/ 23576 h 567351"/>
              <a:gd name="connsiteX0-773" fmla="*/ 72869 w 661574"/>
              <a:gd name="connsiteY0-774" fmla="*/ 13918 h 557693"/>
              <a:gd name="connsiteX1-775" fmla="*/ 660478 w 661574"/>
              <a:gd name="connsiteY1-776" fmla="*/ 14845 h 557693"/>
              <a:gd name="connsiteX2-777" fmla="*/ 661574 w 661574"/>
              <a:gd name="connsiteY2-778" fmla="*/ 540528 h 557693"/>
              <a:gd name="connsiteX3-779" fmla="*/ 52398 w 661574"/>
              <a:gd name="connsiteY3-780" fmla="*/ 503151 h 557693"/>
              <a:gd name="connsiteX4-781" fmla="*/ 72869 w 661574"/>
              <a:gd name="connsiteY4-782" fmla="*/ 13918 h 557693"/>
              <a:gd name="connsiteX0-783" fmla="*/ 84755 w 673460"/>
              <a:gd name="connsiteY0-784" fmla="*/ 13918 h 568883"/>
              <a:gd name="connsiteX1-785" fmla="*/ 672364 w 673460"/>
              <a:gd name="connsiteY1-786" fmla="*/ 14845 h 568883"/>
              <a:gd name="connsiteX2-787" fmla="*/ 673460 w 673460"/>
              <a:gd name="connsiteY2-788" fmla="*/ 540528 h 568883"/>
              <a:gd name="connsiteX3-789" fmla="*/ 43142 w 673460"/>
              <a:gd name="connsiteY3-790" fmla="*/ 525832 h 568883"/>
              <a:gd name="connsiteX4-791" fmla="*/ 84755 w 673460"/>
              <a:gd name="connsiteY4-792" fmla="*/ 13918 h 568883"/>
              <a:gd name="connsiteX0-793" fmla="*/ 84755 w 673460"/>
              <a:gd name="connsiteY0-794" fmla="*/ 13918 h 559604"/>
              <a:gd name="connsiteX1-795" fmla="*/ 672364 w 673460"/>
              <a:gd name="connsiteY1-796" fmla="*/ 14845 h 559604"/>
              <a:gd name="connsiteX2-797" fmla="*/ 673460 w 673460"/>
              <a:gd name="connsiteY2-798" fmla="*/ 540528 h 559604"/>
              <a:gd name="connsiteX3-799" fmla="*/ 43142 w 673460"/>
              <a:gd name="connsiteY3-800" fmla="*/ 525832 h 559604"/>
              <a:gd name="connsiteX4-801" fmla="*/ 84755 w 673460"/>
              <a:gd name="connsiteY4-802" fmla="*/ 13918 h 559604"/>
              <a:gd name="connsiteX0-803" fmla="*/ 84755 w 675575"/>
              <a:gd name="connsiteY0-804" fmla="*/ 13918 h 562548"/>
              <a:gd name="connsiteX1-805" fmla="*/ 672364 w 675575"/>
              <a:gd name="connsiteY1-806" fmla="*/ 14845 h 562548"/>
              <a:gd name="connsiteX2-807" fmla="*/ 675575 w 675575"/>
              <a:gd name="connsiteY2-808" fmla="*/ 545971 h 562548"/>
              <a:gd name="connsiteX3-809" fmla="*/ 43142 w 675575"/>
              <a:gd name="connsiteY3-810" fmla="*/ 525832 h 562548"/>
              <a:gd name="connsiteX4-811" fmla="*/ 84755 w 675575"/>
              <a:gd name="connsiteY4-812" fmla="*/ 13918 h 562548"/>
              <a:gd name="connsiteX0-813" fmla="*/ 84755 w 680821"/>
              <a:gd name="connsiteY0-814" fmla="*/ 13918 h 562548"/>
              <a:gd name="connsiteX1-815" fmla="*/ 680821 w 680821"/>
              <a:gd name="connsiteY1-816" fmla="*/ 14845 h 562548"/>
              <a:gd name="connsiteX2-817" fmla="*/ 675575 w 680821"/>
              <a:gd name="connsiteY2-818" fmla="*/ 545971 h 562548"/>
              <a:gd name="connsiteX3-819" fmla="*/ 43142 w 680821"/>
              <a:gd name="connsiteY3-820" fmla="*/ 525832 h 562548"/>
              <a:gd name="connsiteX4-821" fmla="*/ 84755 w 680821"/>
              <a:gd name="connsiteY4-822" fmla="*/ 13918 h 562548"/>
              <a:gd name="connsiteX0-823" fmla="*/ 72868 w 690076"/>
              <a:gd name="connsiteY0-824" fmla="*/ 20358 h 559916"/>
              <a:gd name="connsiteX1-825" fmla="*/ 690076 w 690076"/>
              <a:gd name="connsiteY1-826" fmla="*/ 12213 h 559916"/>
              <a:gd name="connsiteX2-827" fmla="*/ 684830 w 690076"/>
              <a:gd name="connsiteY2-828" fmla="*/ 543339 h 559916"/>
              <a:gd name="connsiteX3-829" fmla="*/ 52397 w 690076"/>
              <a:gd name="connsiteY3-830" fmla="*/ 523200 h 559916"/>
              <a:gd name="connsiteX4-831" fmla="*/ 72868 w 690076"/>
              <a:gd name="connsiteY4-832" fmla="*/ 20358 h 559916"/>
              <a:gd name="connsiteX0-833" fmla="*/ 72868 w 690076"/>
              <a:gd name="connsiteY0-834" fmla="*/ 22718 h 562276"/>
              <a:gd name="connsiteX1-835" fmla="*/ 690076 w 690076"/>
              <a:gd name="connsiteY1-836" fmla="*/ 14573 h 562276"/>
              <a:gd name="connsiteX2-837" fmla="*/ 684830 w 690076"/>
              <a:gd name="connsiteY2-838" fmla="*/ 545699 h 562276"/>
              <a:gd name="connsiteX3-839" fmla="*/ 52397 w 690076"/>
              <a:gd name="connsiteY3-840" fmla="*/ 525560 h 562276"/>
              <a:gd name="connsiteX4-841" fmla="*/ 72868 w 690076"/>
              <a:gd name="connsiteY4-842" fmla="*/ 22718 h 562276"/>
              <a:gd name="connsiteX0-843" fmla="*/ 59152 w 676360"/>
              <a:gd name="connsiteY0-844" fmla="*/ 22718 h 562276"/>
              <a:gd name="connsiteX1-845" fmla="*/ 676360 w 676360"/>
              <a:gd name="connsiteY1-846" fmla="*/ 14573 h 562276"/>
              <a:gd name="connsiteX2-847" fmla="*/ 671114 w 676360"/>
              <a:gd name="connsiteY2-848" fmla="*/ 545699 h 562276"/>
              <a:gd name="connsiteX3-849" fmla="*/ 38681 w 676360"/>
              <a:gd name="connsiteY3-850" fmla="*/ 525560 h 562276"/>
              <a:gd name="connsiteX4-851" fmla="*/ 103808 w 676360"/>
              <a:gd name="connsiteY4-852" fmla="*/ 279153 h 562276"/>
              <a:gd name="connsiteX5-853" fmla="*/ 59152 w 676360"/>
              <a:gd name="connsiteY5-854" fmla="*/ 22718 h 562276"/>
              <a:gd name="connsiteX0-855" fmla="*/ 41341 w 658549"/>
              <a:gd name="connsiteY0-856" fmla="*/ 22718 h 562276"/>
              <a:gd name="connsiteX1-857" fmla="*/ 658549 w 658549"/>
              <a:gd name="connsiteY1-858" fmla="*/ 14573 h 562276"/>
              <a:gd name="connsiteX2-859" fmla="*/ 653303 w 658549"/>
              <a:gd name="connsiteY2-860" fmla="*/ 545699 h 562276"/>
              <a:gd name="connsiteX3-861" fmla="*/ 20870 w 658549"/>
              <a:gd name="connsiteY3-862" fmla="*/ 525560 h 562276"/>
              <a:gd name="connsiteX4-863" fmla="*/ 85997 w 658549"/>
              <a:gd name="connsiteY4-864" fmla="*/ 279153 h 562276"/>
              <a:gd name="connsiteX5-865" fmla="*/ 41341 w 658549"/>
              <a:gd name="connsiteY5-866" fmla="*/ 22718 h 562276"/>
              <a:gd name="connsiteX0-867" fmla="*/ 23542 w 640750"/>
              <a:gd name="connsiteY0-868" fmla="*/ 22718 h 562276"/>
              <a:gd name="connsiteX1-869" fmla="*/ 640750 w 640750"/>
              <a:gd name="connsiteY1-870" fmla="*/ 14573 h 562276"/>
              <a:gd name="connsiteX2-871" fmla="*/ 635504 w 640750"/>
              <a:gd name="connsiteY2-872" fmla="*/ 545699 h 562276"/>
              <a:gd name="connsiteX3-873" fmla="*/ 3071 w 640750"/>
              <a:gd name="connsiteY3-874" fmla="*/ 525560 h 562276"/>
              <a:gd name="connsiteX4-875" fmla="*/ 68198 w 640750"/>
              <a:gd name="connsiteY4-876" fmla="*/ 279153 h 562276"/>
              <a:gd name="connsiteX5-877" fmla="*/ 23542 w 640750"/>
              <a:gd name="connsiteY5-878" fmla="*/ 22718 h 562276"/>
              <a:gd name="connsiteX0-879" fmla="*/ 24044 w 641252"/>
              <a:gd name="connsiteY0-880" fmla="*/ 22718 h 562276"/>
              <a:gd name="connsiteX1-881" fmla="*/ 641252 w 641252"/>
              <a:gd name="connsiteY1-882" fmla="*/ 14573 h 562276"/>
              <a:gd name="connsiteX2-883" fmla="*/ 636006 w 641252"/>
              <a:gd name="connsiteY2-884" fmla="*/ 545699 h 562276"/>
              <a:gd name="connsiteX3-885" fmla="*/ 3573 w 641252"/>
              <a:gd name="connsiteY3-886" fmla="*/ 525560 h 562276"/>
              <a:gd name="connsiteX4-887" fmla="*/ 68700 w 641252"/>
              <a:gd name="connsiteY4-888" fmla="*/ 279153 h 562276"/>
              <a:gd name="connsiteX5-889" fmla="*/ 24044 w 641252"/>
              <a:gd name="connsiteY5-890" fmla="*/ 22718 h 562276"/>
              <a:gd name="connsiteX0-891" fmla="*/ 31476 w 648684"/>
              <a:gd name="connsiteY0-892" fmla="*/ 22718 h 562276"/>
              <a:gd name="connsiteX1-893" fmla="*/ 648684 w 648684"/>
              <a:gd name="connsiteY1-894" fmla="*/ 14573 h 562276"/>
              <a:gd name="connsiteX2-895" fmla="*/ 643438 w 648684"/>
              <a:gd name="connsiteY2-896" fmla="*/ 545699 h 562276"/>
              <a:gd name="connsiteX3-897" fmla="*/ 11005 w 648684"/>
              <a:gd name="connsiteY3-898" fmla="*/ 525560 h 562276"/>
              <a:gd name="connsiteX4-899" fmla="*/ 76132 w 648684"/>
              <a:gd name="connsiteY4-900" fmla="*/ 279153 h 562276"/>
              <a:gd name="connsiteX5-901" fmla="*/ 31476 w 648684"/>
              <a:gd name="connsiteY5-902" fmla="*/ 22718 h 562276"/>
            </a:gdLst>
            <a:cxnLst>
              <a:cxn ang="0">
                <a:pos x="connsiteX0-891" y="connsiteY0-892"/>
              </a:cxn>
              <a:cxn ang="0">
                <a:pos x="connsiteX1-893" y="connsiteY1-894"/>
              </a:cxn>
              <a:cxn ang="0">
                <a:pos x="connsiteX2-895" y="connsiteY2-896"/>
              </a:cxn>
              <a:cxn ang="0">
                <a:pos x="connsiteX3-897" y="connsiteY3-898"/>
              </a:cxn>
              <a:cxn ang="0">
                <a:pos x="connsiteX4-899" y="connsiteY4-900"/>
              </a:cxn>
              <a:cxn ang="0">
                <a:pos x="connsiteX5-901" y="connsiteY5-902"/>
              </a:cxn>
            </a:cxnLst>
            <a:rect l="l" t="t" r="r" b="b"/>
            <a:pathLst>
              <a:path w="648684" h="562276">
                <a:moveTo>
                  <a:pt x="31476" y="22718"/>
                </a:moveTo>
                <a:cubicBezTo>
                  <a:pt x="149400" y="4275"/>
                  <a:pt x="424155" y="-13389"/>
                  <a:pt x="648684" y="14573"/>
                </a:cubicBezTo>
                <a:cubicBezTo>
                  <a:pt x="609553" y="92898"/>
                  <a:pt x="618372" y="432838"/>
                  <a:pt x="643438" y="545699"/>
                </a:cubicBezTo>
                <a:cubicBezTo>
                  <a:pt x="542091" y="567277"/>
                  <a:pt x="109269" y="574431"/>
                  <a:pt x="11005" y="525560"/>
                </a:cubicBezTo>
                <a:cubicBezTo>
                  <a:pt x="-33861" y="453465"/>
                  <a:pt x="72720" y="362960"/>
                  <a:pt x="76132" y="279153"/>
                </a:cubicBezTo>
                <a:cubicBezTo>
                  <a:pt x="79544" y="195346"/>
                  <a:pt x="-41749" y="78155"/>
                  <a:pt x="31476" y="22718"/>
                </a:cubicBez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noProof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7" name="图片 5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02052" y="3676893"/>
            <a:ext cx="1325166" cy="97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7"/>
          <p:cNvSpPr txBox="1"/>
          <p:nvPr/>
        </p:nvSpPr>
        <p:spPr>
          <a:xfrm>
            <a:off x="2266024" y="1682193"/>
            <a:ext cx="4950448" cy="2492216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1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  </a:t>
            </a:r>
            <a:r>
              <a:rPr lang="zh-CN" altLang="zh-CN" sz="21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民法是维护人民日常生活秩序的主要法律。民法保护我们生命、健康、名誉、保护我们的房屋、用具、储蓄；民法指导人们签订和履行合同，调整生产、贸易、消费等社会关系。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4041085" y="1044060"/>
            <a:ext cx="757259" cy="438582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民法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https://d.book118.com/106120135041010054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模板网-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Times New Roman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13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Times New Roman</vt:lpstr>
      <vt:lpstr>宋体</vt:lpstr>
      <vt:lpstr>黑体</vt:lpstr>
      <vt:lpstr>楷体</vt:lpstr>
      <vt:lpstr>微软雅黑</vt:lpstr>
      <vt:lpstr>Calibri Light</vt:lpstr>
      <vt:lpstr>等线</vt:lpstr>
      <vt:lpstr>Office Theme</vt:lpstr>
      <vt:lpstr>PowerPoint Presentation</vt:lpstr>
      <vt:lpstr>新课导入</vt:lpstr>
      <vt:lpstr>新课导入</vt:lpstr>
      <vt:lpstr>新课导入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2024-09-21T06:52:15.617</cp:lastPrinted>
  <dcterms:created xsi:type="dcterms:W3CDTF">2024-09-20T22:52:15Z</dcterms:created>
  <dcterms:modified xsi:type="dcterms:W3CDTF">2024-09-20T22:52:17Z</dcterms:modified>
</cp:coreProperties>
</file>