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DDDC5-0128-4E93-93BE-5937BE569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DE0B2-9F72-483E-ADA8-6441A5812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EA8E8-1BF5-4905-93B2-96BF73EA5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CFD13-A18C-4502-9CED-7FD4A2C6D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7A1BFA-12B7-4AB7-B9E6-DC92C10C2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2F38FE-0A42-4116-93BD-62FFEB387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7EC454-A621-43CA-846D-7EC3C563D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BD6F9-882A-4B4A-A80B-7E0EFB3CD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4B146-E875-4E44-9975-28935C69F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A08FD-6AED-4A90-BA5B-142E450E1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C89A1-2FB1-4E4E-99FD-5C78D3342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89C52-4B6F-4FDC-A5F0-99B906055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7B436-15F5-44D3-80A9-6C0F3A14E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D9309-322B-4188-8F26-920F811EA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D2679-5EC1-4809-9662-48D1F1E1C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501D5F-56C5-4196-94C9-8A705FBC4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77F55E-65A8-4F80-A9D4-454619E9A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DDF161-46DE-4DED-8008-4B233E4DD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B379C-5527-4243-8D11-64B155445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56CBA-CC98-4A36-B9A5-64F0CFA41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46243-0603-4729-8BD0-72ECE34CE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80DA1-4330-45B3-996B-2AA472375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0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2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2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2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2" indent="-214312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210100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New shape"/>
          <p:cNvSpPr/>
          <p:nvPr/>
        </p:nvSpPr>
        <p:spPr>
          <a:xfrm>
            <a:off x="5478780" y="1411605"/>
            <a:ext cx="3207544" cy="5848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3600" b="0" i="0">
                <a:solidFill>
                  <a:srgbClr val="FFFFFF"/>
                </a:solidFill>
                <a:latin typeface="Microsoft YaHei"/>
              </a:rPr>
              <a:t>了解UI设计规范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New shape"/>
          <p:cNvSpPr/>
          <p:nvPr/>
        </p:nvSpPr>
        <p:spPr>
          <a:xfrm>
            <a:off x="782479" y="151448"/>
            <a:ext cx="167164" cy="250508"/>
          </a:xfrm>
          <a:custGeom>
            <a:rect l="l" t="t" r="r" b="b"/>
            <a:pathLst>
              <a:path w="167163" h="250507">
                <a:moveTo>
                  <a:pt x="92392" y="250507"/>
                </a:moveTo>
                <a:quadBezTo>
                  <a:pt x="85248" y="250507"/>
                  <a:pt x="78104" y="247650"/>
                </a:quadBezTo>
                <a:quadBezTo>
                  <a:pt x="71437" y="244316"/>
                  <a:pt x="65246" y="237172"/>
                </a:quadBezTo>
                <a:quadBezTo>
                  <a:pt x="45243" y="220027"/>
                  <a:pt x="53816" y="192881"/>
                </a:quadBezTo>
                <a:quadBezTo>
                  <a:pt x="62388" y="170021"/>
                  <a:pt x="90487" y="140970"/>
                </a:quadBezTo>
                <a:quadBezTo>
                  <a:pt x="107632" y="125253"/>
                  <a:pt x="118109" y="110490"/>
                </a:quadBezTo>
                <a:quadBezTo>
                  <a:pt x="128587" y="95726"/>
                  <a:pt x="134302" y="81438"/>
                </a:quadBezTo>
                <a:quadBezTo>
                  <a:pt x="146208" y="52863"/>
                  <a:pt x="122872" y="29527"/>
                </a:quadBezTo>
                <a:quadBezTo>
                  <a:pt x="116681" y="22860"/>
                  <a:pt x="110966" y="19526"/>
                </a:quadBezTo>
                <a:quadBezTo>
                  <a:pt x="105727" y="15716"/>
                  <a:pt x="100012" y="14763"/>
                </a:quadBezTo>
                <a:quadBezTo>
                  <a:pt x="94773" y="13811"/>
                  <a:pt x="88106" y="15716"/>
                </a:quadBezTo>
                <a:quadBezTo>
                  <a:pt x="81915" y="17621"/>
                  <a:pt x="73342" y="21907"/>
                </a:quadBezTo>
                <a:quadBezTo>
                  <a:pt x="65722" y="24764"/>
                  <a:pt x="57626" y="29527"/>
                </a:quadBezTo>
                <a:quadBezTo>
                  <a:pt x="49529" y="34289"/>
                  <a:pt x="40957" y="40005"/>
                </a:quadBezTo>
                <a:quadBezTo>
                  <a:pt x="32384" y="46196"/>
                  <a:pt x="24288" y="52387"/>
                </a:quadBezTo>
                <a:quadBezTo>
                  <a:pt x="16192" y="58578"/>
                  <a:pt x="10001" y="64293"/>
                </a:quadBezTo>
                <a:lnTo>
                  <a:pt x="0" y="54768"/>
                </a:lnTo>
                <a:quadBezTo>
                  <a:pt x="13334" y="42862"/>
                  <a:pt x="28575" y="30003"/>
                </a:quadBezTo>
                <a:quadBezTo>
                  <a:pt x="43815" y="17145"/>
                  <a:pt x="59531" y="8572"/>
                </a:quadBezTo>
                <a:quadBezTo>
                  <a:pt x="80009" y="0"/>
                  <a:pt x="98107" y="1904"/>
                </a:quadBezTo>
                <a:quadBezTo>
                  <a:pt x="116681" y="4286"/>
                  <a:pt x="132397" y="20002"/>
                </a:quadBezTo>
                <a:quadBezTo>
                  <a:pt x="147161" y="34289"/>
                  <a:pt x="150018" y="51435"/>
                </a:quadBezTo>
                <a:quadBezTo>
                  <a:pt x="153352" y="68580"/>
                  <a:pt x="146208" y="87153"/>
                </a:quadBezTo>
                <a:quadBezTo>
                  <a:pt x="140493" y="101441"/>
                  <a:pt x="129540" y="117633"/>
                </a:quadBezTo>
                <a:quadBezTo>
                  <a:pt x="118586" y="133349"/>
                  <a:pt x="100012" y="150971"/>
                </a:quadBezTo>
                <a:quadBezTo>
                  <a:pt x="74295" y="176688"/>
                  <a:pt x="67151" y="196691"/>
                </a:quadBezTo>
                <a:quadBezTo>
                  <a:pt x="61436" y="217170"/>
                  <a:pt x="73342" y="227647"/>
                </a:quadBezTo>
                <a:quadBezTo>
                  <a:pt x="80486" y="234791"/>
                  <a:pt x="88106" y="236220"/>
                </a:quadBezTo>
                <a:quadBezTo>
                  <a:pt x="95726" y="237648"/>
                  <a:pt x="105727" y="233362"/>
                </a:quadBezTo>
                <a:quadBezTo>
                  <a:pt x="117157" y="229076"/>
                  <a:pt x="129540" y="220027"/>
                </a:quadBezTo>
                <a:quadBezTo>
                  <a:pt x="141922" y="210978"/>
                  <a:pt x="157638" y="194786"/>
                </a:quadBezTo>
                <a:lnTo>
                  <a:pt x="167163" y="204311"/>
                </a:lnTo>
                <a:quadBezTo>
                  <a:pt x="151447" y="220503"/>
                  <a:pt x="137159" y="231457"/>
                </a:quadBezTo>
                <a:quadBezTo>
                  <a:pt x="122872" y="242411"/>
                  <a:pt x="111442" y="246697"/>
                </a:quadBezTo>
                <a:quadBezTo>
                  <a:pt x="105727" y="248126"/>
                  <a:pt x="100965" y="249555"/>
                </a:quadBezTo>
                <a:quadBezTo>
                  <a:pt x="96678" y="250507"/>
                  <a:pt x="92392" y="25050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5" name="New shape"/>
          <p:cNvSpPr/>
          <p:nvPr/>
        </p:nvSpPr>
        <p:spPr>
          <a:xfrm>
            <a:off x="521018" y="268605"/>
            <a:ext cx="220504" cy="218599"/>
          </a:xfrm>
          <a:custGeom>
            <a:rect l="l" t="t" r="r" b="b"/>
            <a:pathLst>
              <a:path w="220503" h="218598">
                <a:moveTo>
                  <a:pt x="59531" y="0"/>
                </a:moveTo>
                <a:lnTo>
                  <a:pt x="34766" y="24765"/>
                </a:lnTo>
                <a:quadBezTo>
                  <a:pt x="17144" y="40957"/>
                  <a:pt x="8572" y="62388"/>
                </a:quadBezTo>
                <a:quadBezTo>
                  <a:pt x="0" y="82867"/>
                  <a:pt x="0" y="105251"/>
                </a:quadBezTo>
                <a:quadBezTo>
                  <a:pt x="0" y="127634"/>
                  <a:pt x="8572" y="148113"/>
                </a:quadBezTo>
                <a:quadBezTo>
                  <a:pt x="17144" y="169068"/>
                  <a:pt x="34766" y="185737"/>
                </a:quadBezTo>
                <a:quadBezTo>
                  <a:pt x="50958" y="201930"/>
                  <a:pt x="71913" y="210026"/>
                </a:quadBezTo>
                <a:quadBezTo>
                  <a:pt x="92392" y="218598"/>
                  <a:pt x="114300" y="218598"/>
                </a:quadBezTo>
                <a:quadBezTo>
                  <a:pt x="136683" y="218598"/>
                  <a:pt x="157162" y="210026"/>
                </a:quadBezTo>
                <a:quadBezTo>
                  <a:pt x="178593" y="201930"/>
                  <a:pt x="195738" y="185737"/>
                </a:quadBezTo>
                <a:lnTo>
                  <a:pt x="220503" y="160496"/>
                </a:lnTo>
                <a:lnTo>
                  <a:pt x="595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6" name="New shape"/>
          <p:cNvSpPr/>
          <p:nvPr/>
        </p:nvSpPr>
        <p:spPr>
          <a:xfrm>
            <a:off x="597694" y="196215"/>
            <a:ext cx="170021" cy="125730"/>
          </a:xfrm>
          <a:custGeom>
            <a:rect l="l" t="t" r="r" b="b"/>
            <a:pathLst>
              <a:path w="170021" h="125730">
                <a:moveTo>
                  <a:pt x="94773" y="71437"/>
                </a:moveTo>
                <a:lnTo>
                  <a:pt x="113823" y="51911"/>
                </a:lnTo>
                <a:quadBezTo>
                  <a:pt x="121443" y="44767"/>
                  <a:pt x="130968" y="43338"/>
                </a:quadBezTo>
                <a:quadBezTo>
                  <a:pt x="140017" y="41909"/>
                  <a:pt x="149066" y="46196"/>
                </a:quadBezTo>
                <a:lnTo>
                  <a:pt x="170021" y="24765"/>
                </a:lnTo>
                <a:quadBezTo>
                  <a:pt x="152876" y="11906"/>
                  <a:pt x="132873" y="5714"/>
                </a:quadBezTo>
                <a:quadBezTo>
                  <a:pt x="112871" y="0"/>
                  <a:pt x="92392" y="1428"/>
                </a:quadBezTo>
                <a:quadBezTo>
                  <a:pt x="71913" y="2381"/>
                  <a:pt x="53340" y="10953"/>
                </a:quadBezTo>
                <a:quadBezTo>
                  <a:pt x="34290" y="19050"/>
                  <a:pt x="19050" y="34766"/>
                </a:quadBezTo>
                <a:lnTo>
                  <a:pt x="0" y="53816"/>
                </a:lnTo>
                <a:lnTo>
                  <a:pt x="69532" y="125730"/>
                </a:lnTo>
                <a:lnTo>
                  <a:pt x="89058" y="106203"/>
                </a:lnTo>
                <a:quadBezTo>
                  <a:pt x="86201" y="97631"/>
                  <a:pt x="86677" y="88106"/>
                </a:quadBezTo>
                <a:quadBezTo>
                  <a:pt x="87630" y="78581"/>
                  <a:pt x="94773" y="7143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" name="New shape"/>
          <p:cNvSpPr/>
          <p:nvPr/>
        </p:nvSpPr>
        <p:spPr>
          <a:xfrm>
            <a:off x="680085" y="241935"/>
            <a:ext cx="131445" cy="170498"/>
          </a:xfrm>
          <a:custGeom>
            <a:rect l="l" t="t" r="r" b="b"/>
            <a:pathLst>
              <a:path w="131445" h="170497">
                <a:moveTo>
                  <a:pt x="98107" y="0"/>
                </a:moveTo>
                <a:lnTo>
                  <a:pt x="77152" y="21431"/>
                </a:lnTo>
                <a:quadBezTo>
                  <a:pt x="80009" y="30003"/>
                  <a:pt x="78581" y="38100"/>
                </a:quadBezTo>
                <a:quadBezTo>
                  <a:pt x="77152" y="46672"/>
                  <a:pt x="71437" y="52387"/>
                </a:quadBezTo>
                <a:lnTo>
                  <a:pt x="51911" y="71913"/>
                </a:lnTo>
                <a:quadBezTo>
                  <a:pt x="44767" y="79057"/>
                  <a:pt x="36194" y="80486"/>
                </a:quadBezTo>
                <a:quadBezTo>
                  <a:pt x="27622" y="82391"/>
                  <a:pt x="19050" y="79533"/>
                </a:quadBezTo>
                <a:lnTo>
                  <a:pt x="0" y="98583"/>
                </a:lnTo>
                <a:lnTo>
                  <a:pt x="71437" y="170497"/>
                </a:lnTo>
                <a:lnTo>
                  <a:pt x="90487" y="150971"/>
                </a:lnTo>
                <a:quadBezTo>
                  <a:pt x="110013" y="131445"/>
                  <a:pt x="120015" y="113347"/>
                </a:quadBezTo>
                <a:quadBezTo>
                  <a:pt x="130016" y="95250"/>
                  <a:pt x="130492" y="77152"/>
                </a:quadBezTo>
                <a:quadBezTo>
                  <a:pt x="131444" y="59054"/>
                  <a:pt x="122872" y="40004"/>
                </a:quadBezTo>
                <a:quadBezTo>
                  <a:pt x="114776" y="20954"/>
                  <a:pt x="98107" y="0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New shape"/>
          <p:cNvSpPr/>
          <p:nvPr/>
        </p:nvSpPr>
        <p:spPr>
          <a:xfrm>
            <a:off x="693896" y="255746"/>
            <a:ext cx="53340" cy="50483"/>
          </a:xfrm>
          <a:custGeom>
            <a:rect l="l" t="t" r="r" b="b"/>
            <a:pathLst>
              <a:path w="53340" h="50482">
                <a:moveTo>
                  <a:pt x="51911" y="27146"/>
                </a:moveTo>
                <a:lnTo>
                  <a:pt x="25241" y="46672"/>
                </a:lnTo>
                <a:quadBezTo>
                  <a:pt x="23812" y="48101"/>
                  <a:pt x="21907" y="49053"/>
                </a:quadBezTo>
                <a:quadBezTo>
                  <a:pt x="20478" y="50482"/>
                  <a:pt x="17621" y="50482"/>
                </a:quadBezTo>
                <a:quadBezTo>
                  <a:pt x="14763" y="50482"/>
                  <a:pt x="12858" y="49053"/>
                </a:quadBezTo>
                <a:quadBezTo>
                  <a:pt x="10953" y="48101"/>
                  <a:pt x="8096" y="46672"/>
                </a:quadBezTo>
                <a:lnTo>
                  <a:pt x="4286" y="40481"/>
                </a:lnTo>
                <a:quadBezTo>
                  <a:pt x="0" y="37623"/>
                  <a:pt x="0" y="32861"/>
                </a:quadBezTo>
                <a:quadBezTo>
                  <a:pt x="0" y="27622"/>
                  <a:pt x="4286" y="23336"/>
                </a:quadBezTo>
                <a:lnTo>
                  <a:pt x="23336" y="3809"/>
                </a:lnTo>
                <a:quadBezTo>
                  <a:pt x="24765" y="2381"/>
                  <a:pt x="27146" y="1428"/>
                </a:quadBezTo>
                <a:quadBezTo>
                  <a:pt x="29527" y="0"/>
                  <a:pt x="30956" y="0"/>
                </a:quadBezTo>
                <a:quadBezTo>
                  <a:pt x="33813" y="0"/>
                  <a:pt x="36194" y="1428"/>
                </a:quadBezTo>
                <a:quadBezTo>
                  <a:pt x="39052" y="2381"/>
                  <a:pt x="40481" y="3809"/>
                </a:quadBezTo>
                <a:lnTo>
                  <a:pt x="44291" y="10001"/>
                </a:lnTo>
                <a:quadBezTo>
                  <a:pt x="47148" y="11429"/>
                  <a:pt x="47625" y="13811"/>
                </a:quadBezTo>
                <a:quadBezTo>
                  <a:pt x="48101" y="16668"/>
                  <a:pt x="48101" y="19526"/>
                </a:quadBezTo>
                <a:quadBezTo>
                  <a:pt x="48101" y="20002"/>
                  <a:pt x="49053" y="20954"/>
                </a:quadBezTo>
                <a:quadBezTo>
                  <a:pt x="50006" y="21907"/>
                  <a:pt x="51434" y="23336"/>
                </a:quadBezTo>
                <a:quadBezTo>
                  <a:pt x="52387" y="24288"/>
                  <a:pt x="52863" y="25241"/>
                </a:quadBezTo>
                <a:quadBezTo>
                  <a:pt x="53340" y="26193"/>
                  <a:pt x="51911" y="27146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9" name="New shape"/>
          <p:cNvSpPr/>
          <p:nvPr/>
        </p:nvSpPr>
        <p:spPr>
          <a:xfrm>
            <a:off x="8544402" y="172879"/>
            <a:ext cx="320993" cy="320993"/>
          </a:xfrm>
          <a:custGeom>
            <a:rect l="l" t="t" r="r" b="b"/>
            <a:pathLst>
              <a:path w="320992" h="320992">
                <a:moveTo>
                  <a:pt x="0" y="160496"/>
                </a:moveTo>
                <a:quadBezTo>
                  <a:pt x="0" y="127158"/>
                  <a:pt x="12382" y="98107"/>
                </a:quadBezTo>
                <a:quadBezTo>
                  <a:pt x="24765" y="69532"/>
                  <a:pt x="46672" y="47148"/>
                </a:quadBezTo>
                <a:quadBezTo>
                  <a:pt x="69056" y="24764"/>
                  <a:pt x="98107" y="12858"/>
                </a:quadBezTo>
                <a:quadBezTo>
                  <a:pt x="127158" y="0"/>
                  <a:pt x="160496" y="0"/>
                </a:quadBezTo>
                <a:quadBezTo>
                  <a:pt x="193833" y="0"/>
                  <a:pt x="222884" y="12858"/>
                </a:quadBezTo>
                <a:quadBezTo>
                  <a:pt x="251936" y="24764"/>
                  <a:pt x="273843" y="47148"/>
                </a:quadBezTo>
                <a:quadBezTo>
                  <a:pt x="296227" y="69532"/>
                  <a:pt x="308609" y="98107"/>
                </a:quadBezTo>
                <a:quadBezTo>
                  <a:pt x="320992" y="127158"/>
                  <a:pt x="320992" y="160496"/>
                </a:quadBezTo>
                <a:quadBezTo>
                  <a:pt x="320992" y="193833"/>
                  <a:pt x="308609" y="223361"/>
                </a:quadBezTo>
                <a:quadBezTo>
                  <a:pt x="296227" y="251936"/>
                  <a:pt x="273843" y="274320"/>
                </a:quadBezTo>
                <a:quadBezTo>
                  <a:pt x="251936" y="296227"/>
                  <a:pt x="222884" y="308610"/>
                </a:quadBezTo>
                <a:quadBezTo>
                  <a:pt x="193833" y="320992"/>
                  <a:pt x="160496" y="320992"/>
                </a:quadBezTo>
                <a:quadBezTo>
                  <a:pt x="127158" y="320992"/>
                  <a:pt x="98107" y="308610"/>
                </a:quadBezTo>
                <a:quadBezTo>
                  <a:pt x="69056" y="296227"/>
                  <a:pt x="46672" y="274320"/>
                </a:quadBezTo>
                <a:quadBezTo>
                  <a:pt x="24765" y="251936"/>
                  <a:pt x="12382" y="223361"/>
                </a:quadBezTo>
                <a:quadBezTo>
                  <a:pt x="0" y="193833"/>
                  <a:pt x="0" y="160496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noFill/>
          <a:ln w="19526" cmpd="sng">
            <a:solidFill>
              <a:srgbClr val="5EC6D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1" name="New shape"/>
          <p:cNvSpPr/>
          <p:nvPr/>
        </p:nvSpPr>
        <p:spPr>
          <a:xfrm>
            <a:off x="2843689" y="1275398"/>
            <a:ext cx="5543550" cy="1450181"/>
          </a:xfrm>
          <a:custGeom>
            <a:rect l="l" t="t" r="r" b="b"/>
            <a:pathLst>
              <a:path w="5543550" h="1450181">
                <a:moveTo>
                  <a:pt x="0" y="1450181"/>
                </a:moveTo>
                <a:lnTo>
                  <a:pt x="5543550" y="1450181"/>
                </a:lnTo>
                <a:lnTo>
                  <a:pt x="5543550" y="0"/>
                </a:lnTo>
                <a:lnTo>
                  <a:pt x="0" y="0"/>
                </a:lnTo>
                <a:lnTo>
                  <a:pt x="0" y="1450181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2" name="New shape"/>
          <p:cNvSpPr/>
          <p:nvPr/>
        </p:nvSpPr>
        <p:spPr>
          <a:xfrm>
            <a:off x="899160" y="1275398"/>
            <a:ext cx="1860709" cy="1450181"/>
          </a:xfrm>
          <a:custGeom>
            <a:rect l="l" t="t" r="r" b="b"/>
            <a:pathLst>
              <a:path w="1860708" h="1450181">
                <a:moveTo>
                  <a:pt x="0" y="0"/>
                </a:moveTo>
                <a:lnTo>
                  <a:pt x="1728311" y="0"/>
                </a:lnTo>
                <a:lnTo>
                  <a:pt x="1728311" y="582930"/>
                </a:lnTo>
                <a:lnTo>
                  <a:pt x="1860708" y="725328"/>
                </a:lnTo>
                <a:lnTo>
                  <a:pt x="1728311" y="867727"/>
                </a:lnTo>
                <a:lnTo>
                  <a:pt x="1728311" y="1450181"/>
                </a:lnTo>
                <a:lnTo>
                  <a:pt x="0" y="1450181"/>
                </a:lnTo>
                <a:lnTo>
                  <a:pt x="0" y="0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3" name="New shape"/>
          <p:cNvSpPr/>
          <p:nvPr/>
        </p:nvSpPr>
        <p:spPr>
          <a:xfrm>
            <a:off x="899160" y="3050381"/>
            <a:ext cx="5543550" cy="1450658"/>
          </a:xfrm>
          <a:custGeom>
            <a:rect l="l" t="t" r="r" b="b"/>
            <a:pathLst>
              <a:path w="5543550" h="1450657">
                <a:moveTo>
                  <a:pt x="0" y="1450657"/>
                </a:moveTo>
                <a:lnTo>
                  <a:pt x="5543551" y="1450657"/>
                </a:lnTo>
                <a:lnTo>
                  <a:pt x="5543551" y="0"/>
                </a:lnTo>
                <a:lnTo>
                  <a:pt x="0" y="0"/>
                </a:lnTo>
                <a:lnTo>
                  <a:pt x="0" y="1450657"/>
                </a:lnTo>
                <a:close/>
              </a:path>
            </a:pathLst>
          </a:custGeom>
          <a:solidFill>
            <a:srgbClr val="936CA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4" name="New shape"/>
          <p:cNvSpPr/>
          <p:nvPr/>
        </p:nvSpPr>
        <p:spPr>
          <a:xfrm>
            <a:off x="6526530" y="3050381"/>
            <a:ext cx="1860709" cy="1450658"/>
          </a:xfrm>
          <a:custGeom>
            <a:rect l="l" t="t" r="r" b="b"/>
            <a:pathLst>
              <a:path w="1860708" h="1450657">
                <a:moveTo>
                  <a:pt x="131921" y="0"/>
                </a:moveTo>
                <a:lnTo>
                  <a:pt x="1860708" y="0"/>
                </a:lnTo>
                <a:lnTo>
                  <a:pt x="1860708" y="1450657"/>
                </a:lnTo>
                <a:lnTo>
                  <a:pt x="131921" y="1450657"/>
                </a:lnTo>
                <a:lnTo>
                  <a:pt x="131921" y="867727"/>
                </a:lnTo>
                <a:lnTo>
                  <a:pt x="0" y="725328"/>
                </a:lnTo>
                <a:lnTo>
                  <a:pt x="131921" y="582930"/>
                </a:lnTo>
                <a:lnTo>
                  <a:pt x="131921" y="0"/>
                </a:lnTo>
                <a:close/>
              </a:path>
            </a:pathLst>
          </a:custGeom>
          <a:solidFill>
            <a:srgbClr val="936CA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5" name="New shape"/>
          <p:cNvSpPr/>
          <p:nvPr/>
        </p:nvSpPr>
        <p:spPr>
          <a:xfrm>
            <a:off x="1059180" y="170021"/>
            <a:ext cx="2542223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FFFFFF"/>
                </a:solidFill>
                <a:latin typeface="Microsoft YaHei"/>
              </a:rPr>
              <a:t>3.1.1　　UI设计规范的原则</a:t>
            </a:r>
          </a:p>
        </p:txBody>
      </p:sp>
      <p:sp>
        <p:nvSpPr>
          <p:cNvPr id="16" name="New shape"/>
          <p:cNvSpPr/>
          <p:nvPr/>
        </p:nvSpPr>
        <p:spPr>
          <a:xfrm>
            <a:off x="8667750" y="253365"/>
            <a:ext cx="78581" cy="17097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ctr">
              <a:lnSpc>
                <a:spcPct val="100000"/>
              </a:lnSpc>
            </a:pPr>
            <a:r>
              <a:rPr sz="1000" b="0" i="0">
                <a:solidFill>
                  <a:srgbClr val="5EC6D3"/>
                </a:solidFill>
                <a:latin typeface="Microsoft YaHei"/>
              </a:rPr>
              <a:t>2</a:t>
            </a:r>
          </a:p>
        </p:txBody>
      </p:sp>
      <p:sp>
        <p:nvSpPr>
          <p:cNvPr id="17" name="New shape"/>
          <p:cNvSpPr/>
          <p:nvPr/>
        </p:nvSpPr>
        <p:spPr>
          <a:xfrm>
            <a:off x="3196590" y="1397794"/>
            <a:ext cx="4759166" cy="11596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UI设计规范的一致性原则表现在产品界面的各个方面，</a:t>
            </a:r>
          </a:p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如在设计布局界面时，需要使标题字体、内容字体、链</a:t>
            </a:r>
          </a:p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接字体等保持一致；在进行交互设计时，界面中的交互</a:t>
            </a:r>
          </a:p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组件、交互流程、用户行为、交互样式、界面元素等应</a:t>
            </a:r>
          </a:p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保持一致。</a:t>
            </a:r>
          </a:p>
        </p:txBody>
      </p:sp>
      <p:sp>
        <p:nvSpPr>
          <p:cNvPr id="18" name="New shape"/>
          <p:cNvSpPr/>
          <p:nvPr/>
        </p:nvSpPr>
        <p:spPr>
          <a:xfrm>
            <a:off x="1262539" y="1813560"/>
            <a:ext cx="1028700" cy="3905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2400" b="0" i="0">
                <a:solidFill>
                  <a:srgbClr val="FFFFFF"/>
                </a:solidFill>
                <a:latin typeface="Microsoft YaHei"/>
              </a:rPr>
              <a:t>一致性</a:t>
            </a:r>
          </a:p>
        </p:txBody>
      </p:sp>
      <p:sp>
        <p:nvSpPr>
          <p:cNvPr id="19" name="New shape"/>
          <p:cNvSpPr/>
          <p:nvPr/>
        </p:nvSpPr>
        <p:spPr>
          <a:xfrm>
            <a:off x="1195864" y="3407093"/>
            <a:ext cx="4977289" cy="7024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建立通用的设计细节规范必不可少，这不仅能够降低设计人</a:t>
            </a:r>
          </a:p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员的沟通成本，提高设计的准确性，还遵循了UI设计规范</a:t>
            </a:r>
          </a:p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的高效性和准确性原则。</a:t>
            </a:r>
          </a:p>
        </p:txBody>
      </p:sp>
      <p:sp>
        <p:nvSpPr>
          <p:cNvPr id="20" name="New shape"/>
          <p:cNvSpPr/>
          <p:nvPr/>
        </p:nvSpPr>
        <p:spPr>
          <a:xfrm>
            <a:off x="6904196" y="3418999"/>
            <a:ext cx="1215390" cy="3405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2000" b="0" i="0">
                <a:solidFill>
                  <a:srgbClr val="FFFFFF"/>
                </a:solidFill>
                <a:latin typeface="Microsoft YaHei"/>
              </a:rPr>
              <a:t>高效性与</a:t>
            </a:r>
          </a:p>
        </p:txBody>
      </p:sp>
      <p:sp>
        <p:nvSpPr>
          <p:cNvPr id="21" name="New shape"/>
          <p:cNvSpPr/>
          <p:nvPr/>
        </p:nvSpPr>
        <p:spPr>
          <a:xfrm>
            <a:off x="7056120" y="3739039"/>
            <a:ext cx="912019" cy="34099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2000" b="0" i="0">
                <a:solidFill>
                  <a:srgbClr val="FFFFFF"/>
                </a:solidFill>
                <a:latin typeface="Microsoft YaHei"/>
              </a:rPr>
              <a:t>准确性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New shape"/>
          <p:cNvSpPr/>
          <p:nvPr/>
        </p:nvSpPr>
        <p:spPr>
          <a:xfrm>
            <a:off x="782479" y="151448"/>
            <a:ext cx="167164" cy="250508"/>
          </a:xfrm>
          <a:custGeom>
            <a:rect l="l" t="t" r="r" b="b"/>
            <a:pathLst>
              <a:path w="167163" h="250507">
                <a:moveTo>
                  <a:pt x="92392" y="250507"/>
                </a:moveTo>
                <a:quadBezTo>
                  <a:pt x="85248" y="250507"/>
                  <a:pt x="78104" y="247650"/>
                </a:quadBezTo>
                <a:quadBezTo>
                  <a:pt x="71437" y="244316"/>
                  <a:pt x="65246" y="237172"/>
                </a:quadBezTo>
                <a:quadBezTo>
                  <a:pt x="45243" y="220027"/>
                  <a:pt x="53816" y="192881"/>
                </a:quadBezTo>
                <a:quadBezTo>
                  <a:pt x="62388" y="170021"/>
                  <a:pt x="90487" y="140970"/>
                </a:quadBezTo>
                <a:quadBezTo>
                  <a:pt x="107632" y="125253"/>
                  <a:pt x="118109" y="110490"/>
                </a:quadBezTo>
                <a:quadBezTo>
                  <a:pt x="128587" y="95726"/>
                  <a:pt x="134302" y="81438"/>
                </a:quadBezTo>
                <a:quadBezTo>
                  <a:pt x="146208" y="52863"/>
                  <a:pt x="122872" y="29527"/>
                </a:quadBezTo>
                <a:quadBezTo>
                  <a:pt x="116681" y="22860"/>
                  <a:pt x="110966" y="19526"/>
                </a:quadBezTo>
                <a:quadBezTo>
                  <a:pt x="105727" y="15716"/>
                  <a:pt x="100012" y="14763"/>
                </a:quadBezTo>
                <a:quadBezTo>
                  <a:pt x="94773" y="13811"/>
                  <a:pt x="88106" y="15716"/>
                </a:quadBezTo>
                <a:quadBezTo>
                  <a:pt x="81915" y="17621"/>
                  <a:pt x="73342" y="21907"/>
                </a:quadBezTo>
                <a:quadBezTo>
                  <a:pt x="65722" y="24764"/>
                  <a:pt x="57626" y="29527"/>
                </a:quadBezTo>
                <a:quadBezTo>
                  <a:pt x="49529" y="34289"/>
                  <a:pt x="40957" y="40005"/>
                </a:quadBezTo>
                <a:quadBezTo>
                  <a:pt x="32384" y="46196"/>
                  <a:pt x="24288" y="52387"/>
                </a:quadBezTo>
                <a:quadBezTo>
                  <a:pt x="16192" y="58578"/>
                  <a:pt x="10001" y="64293"/>
                </a:quadBezTo>
                <a:lnTo>
                  <a:pt x="0" y="54768"/>
                </a:lnTo>
                <a:quadBezTo>
                  <a:pt x="13334" y="42862"/>
                  <a:pt x="28575" y="30003"/>
                </a:quadBezTo>
                <a:quadBezTo>
                  <a:pt x="43815" y="17145"/>
                  <a:pt x="59531" y="8572"/>
                </a:quadBezTo>
                <a:quadBezTo>
                  <a:pt x="80009" y="0"/>
                  <a:pt x="98107" y="1904"/>
                </a:quadBezTo>
                <a:quadBezTo>
                  <a:pt x="116681" y="4286"/>
                  <a:pt x="132397" y="20002"/>
                </a:quadBezTo>
                <a:quadBezTo>
                  <a:pt x="147161" y="34289"/>
                  <a:pt x="150018" y="51435"/>
                </a:quadBezTo>
                <a:quadBezTo>
                  <a:pt x="153352" y="68580"/>
                  <a:pt x="146208" y="87153"/>
                </a:quadBezTo>
                <a:quadBezTo>
                  <a:pt x="140493" y="101441"/>
                  <a:pt x="129540" y="117633"/>
                </a:quadBezTo>
                <a:quadBezTo>
                  <a:pt x="118586" y="133349"/>
                  <a:pt x="100012" y="150971"/>
                </a:quadBezTo>
                <a:quadBezTo>
                  <a:pt x="74295" y="176688"/>
                  <a:pt x="67151" y="196691"/>
                </a:quadBezTo>
                <a:quadBezTo>
                  <a:pt x="61436" y="217170"/>
                  <a:pt x="73342" y="227647"/>
                </a:quadBezTo>
                <a:quadBezTo>
                  <a:pt x="80486" y="234791"/>
                  <a:pt x="88106" y="236220"/>
                </a:quadBezTo>
                <a:quadBezTo>
                  <a:pt x="95726" y="237648"/>
                  <a:pt x="105727" y="233362"/>
                </a:quadBezTo>
                <a:quadBezTo>
                  <a:pt x="117157" y="229076"/>
                  <a:pt x="129540" y="220027"/>
                </a:quadBezTo>
                <a:quadBezTo>
                  <a:pt x="141922" y="210978"/>
                  <a:pt x="157638" y="194786"/>
                </a:quadBezTo>
                <a:lnTo>
                  <a:pt x="167163" y="204311"/>
                </a:lnTo>
                <a:quadBezTo>
                  <a:pt x="151447" y="220503"/>
                  <a:pt x="137159" y="231457"/>
                </a:quadBezTo>
                <a:quadBezTo>
                  <a:pt x="122872" y="242411"/>
                  <a:pt x="111442" y="246697"/>
                </a:quadBezTo>
                <a:quadBezTo>
                  <a:pt x="105727" y="248126"/>
                  <a:pt x="100965" y="249555"/>
                </a:quadBezTo>
                <a:quadBezTo>
                  <a:pt x="96678" y="250507"/>
                  <a:pt x="92392" y="25050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5" name="New shape"/>
          <p:cNvSpPr/>
          <p:nvPr/>
        </p:nvSpPr>
        <p:spPr>
          <a:xfrm>
            <a:off x="521018" y="268605"/>
            <a:ext cx="220504" cy="218599"/>
          </a:xfrm>
          <a:custGeom>
            <a:rect l="l" t="t" r="r" b="b"/>
            <a:pathLst>
              <a:path w="220503" h="218598">
                <a:moveTo>
                  <a:pt x="59531" y="0"/>
                </a:moveTo>
                <a:lnTo>
                  <a:pt x="34766" y="24765"/>
                </a:lnTo>
                <a:quadBezTo>
                  <a:pt x="17144" y="40957"/>
                  <a:pt x="8572" y="62388"/>
                </a:quadBezTo>
                <a:quadBezTo>
                  <a:pt x="0" y="82867"/>
                  <a:pt x="0" y="105251"/>
                </a:quadBezTo>
                <a:quadBezTo>
                  <a:pt x="0" y="127634"/>
                  <a:pt x="8572" y="148113"/>
                </a:quadBezTo>
                <a:quadBezTo>
                  <a:pt x="17144" y="169068"/>
                  <a:pt x="34766" y="185737"/>
                </a:quadBezTo>
                <a:quadBezTo>
                  <a:pt x="50958" y="201930"/>
                  <a:pt x="71913" y="210026"/>
                </a:quadBezTo>
                <a:quadBezTo>
                  <a:pt x="92392" y="218598"/>
                  <a:pt x="114300" y="218598"/>
                </a:quadBezTo>
                <a:quadBezTo>
                  <a:pt x="136683" y="218598"/>
                  <a:pt x="157162" y="210026"/>
                </a:quadBezTo>
                <a:quadBezTo>
                  <a:pt x="178593" y="201930"/>
                  <a:pt x="195738" y="185737"/>
                </a:quadBezTo>
                <a:lnTo>
                  <a:pt x="220503" y="160496"/>
                </a:lnTo>
                <a:lnTo>
                  <a:pt x="595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6" name="New shape"/>
          <p:cNvSpPr/>
          <p:nvPr/>
        </p:nvSpPr>
        <p:spPr>
          <a:xfrm>
            <a:off x="597694" y="196215"/>
            <a:ext cx="170021" cy="125730"/>
          </a:xfrm>
          <a:custGeom>
            <a:rect l="l" t="t" r="r" b="b"/>
            <a:pathLst>
              <a:path w="170021" h="125730">
                <a:moveTo>
                  <a:pt x="94773" y="71437"/>
                </a:moveTo>
                <a:lnTo>
                  <a:pt x="113823" y="51911"/>
                </a:lnTo>
                <a:quadBezTo>
                  <a:pt x="121443" y="44767"/>
                  <a:pt x="130968" y="43338"/>
                </a:quadBezTo>
                <a:quadBezTo>
                  <a:pt x="140017" y="41909"/>
                  <a:pt x="149066" y="46196"/>
                </a:quadBezTo>
                <a:lnTo>
                  <a:pt x="170021" y="24765"/>
                </a:lnTo>
                <a:quadBezTo>
                  <a:pt x="152876" y="11906"/>
                  <a:pt x="132873" y="5714"/>
                </a:quadBezTo>
                <a:quadBezTo>
                  <a:pt x="112871" y="0"/>
                  <a:pt x="92392" y="1428"/>
                </a:quadBezTo>
                <a:quadBezTo>
                  <a:pt x="71913" y="2381"/>
                  <a:pt x="53340" y="10953"/>
                </a:quadBezTo>
                <a:quadBezTo>
                  <a:pt x="34290" y="19050"/>
                  <a:pt x="19050" y="34766"/>
                </a:quadBezTo>
                <a:lnTo>
                  <a:pt x="0" y="53816"/>
                </a:lnTo>
                <a:lnTo>
                  <a:pt x="69532" y="125730"/>
                </a:lnTo>
                <a:lnTo>
                  <a:pt x="89058" y="106203"/>
                </a:lnTo>
                <a:quadBezTo>
                  <a:pt x="86201" y="97631"/>
                  <a:pt x="86677" y="88106"/>
                </a:quadBezTo>
                <a:quadBezTo>
                  <a:pt x="87630" y="78581"/>
                  <a:pt x="94773" y="7143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" name="New shape"/>
          <p:cNvSpPr/>
          <p:nvPr/>
        </p:nvSpPr>
        <p:spPr>
          <a:xfrm>
            <a:off x="680085" y="241935"/>
            <a:ext cx="131445" cy="170498"/>
          </a:xfrm>
          <a:custGeom>
            <a:rect l="l" t="t" r="r" b="b"/>
            <a:pathLst>
              <a:path w="131445" h="170497">
                <a:moveTo>
                  <a:pt x="98107" y="0"/>
                </a:moveTo>
                <a:lnTo>
                  <a:pt x="77152" y="21431"/>
                </a:lnTo>
                <a:quadBezTo>
                  <a:pt x="80009" y="30003"/>
                  <a:pt x="78581" y="38100"/>
                </a:quadBezTo>
                <a:quadBezTo>
                  <a:pt x="77152" y="46672"/>
                  <a:pt x="71437" y="52387"/>
                </a:quadBezTo>
                <a:lnTo>
                  <a:pt x="51911" y="71913"/>
                </a:lnTo>
                <a:quadBezTo>
                  <a:pt x="44767" y="79057"/>
                  <a:pt x="36194" y="80486"/>
                </a:quadBezTo>
                <a:quadBezTo>
                  <a:pt x="27622" y="82391"/>
                  <a:pt x="19050" y="79533"/>
                </a:quadBezTo>
                <a:lnTo>
                  <a:pt x="0" y="98583"/>
                </a:lnTo>
                <a:lnTo>
                  <a:pt x="71437" y="170497"/>
                </a:lnTo>
                <a:lnTo>
                  <a:pt x="90487" y="150971"/>
                </a:lnTo>
                <a:quadBezTo>
                  <a:pt x="110013" y="131445"/>
                  <a:pt x="120015" y="113347"/>
                </a:quadBezTo>
                <a:quadBezTo>
                  <a:pt x="130016" y="95250"/>
                  <a:pt x="130492" y="77152"/>
                </a:quadBezTo>
                <a:quadBezTo>
                  <a:pt x="131444" y="59054"/>
                  <a:pt x="122872" y="40004"/>
                </a:quadBezTo>
                <a:quadBezTo>
                  <a:pt x="114776" y="20954"/>
                  <a:pt x="98107" y="0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New shape"/>
          <p:cNvSpPr/>
          <p:nvPr/>
        </p:nvSpPr>
        <p:spPr>
          <a:xfrm>
            <a:off x="693896" y="255746"/>
            <a:ext cx="53340" cy="50483"/>
          </a:xfrm>
          <a:custGeom>
            <a:rect l="l" t="t" r="r" b="b"/>
            <a:pathLst>
              <a:path w="53340" h="50482">
                <a:moveTo>
                  <a:pt x="51911" y="27146"/>
                </a:moveTo>
                <a:lnTo>
                  <a:pt x="25241" y="46672"/>
                </a:lnTo>
                <a:quadBezTo>
                  <a:pt x="23812" y="48101"/>
                  <a:pt x="21907" y="49053"/>
                </a:quadBezTo>
                <a:quadBezTo>
                  <a:pt x="20478" y="50482"/>
                  <a:pt x="17621" y="50482"/>
                </a:quadBezTo>
                <a:quadBezTo>
                  <a:pt x="14763" y="50482"/>
                  <a:pt x="12858" y="49053"/>
                </a:quadBezTo>
                <a:quadBezTo>
                  <a:pt x="10953" y="48101"/>
                  <a:pt x="8096" y="46672"/>
                </a:quadBezTo>
                <a:lnTo>
                  <a:pt x="4286" y="40481"/>
                </a:lnTo>
                <a:quadBezTo>
                  <a:pt x="0" y="37623"/>
                  <a:pt x="0" y="32861"/>
                </a:quadBezTo>
                <a:quadBezTo>
                  <a:pt x="0" y="27622"/>
                  <a:pt x="4286" y="23336"/>
                </a:quadBezTo>
                <a:lnTo>
                  <a:pt x="23336" y="3809"/>
                </a:lnTo>
                <a:quadBezTo>
                  <a:pt x="24765" y="2381"/>
                  <a:pt x="27146" y="1428"/>
                </a:quadBezTo>
                <a:quadBezTo>
                  <a:pt x="29527" y="0"/>
                  <a:pt x="30956" y="0"/>
                </a:quadBezTo>
                <a:quadBezTo>
                  <a:pt x="33813" y="0"/>
                  <a:pt x="36194" y="1428"/>
                </a:quadBezTo>
                <a:quadBezTo>
                  <a:pt x="39052" y="2381"/>
                  <a:pt x="40481" y="3809"/>
                </a:quadBezTo>
                <a:lnTo>
                  <a:pt x="44291" y="10001"/>
                </a:lnTo>
                <a:quadBezTo>
                  <a:pt x="47148" y="11429"/>
                  <a:pt x="47625" y="13811"/>
                </a:quadBezTo>
                <a:quadBezTo>
                  <a:pt x="48101" y="16668"/>
                  <a:pt x="48101" y="19526"/>
                </a:quadBezTo>
                <a:quadBezTo>
                  <a:pt x="48101" y="20002"/>
                  <a:pt x="49053" y="20954"/>
                </a:quadBezTo>
                <a:quadBezTo>
                  <a:pt x="50006" y="21907"/>
                  <a:pt x="51434" y="23336"/>
                </a:quadBezTo>
                <a:quadBezTo>
                  <a:pt x="52387" y="24288"/>
                  <a:pt x="52863" y="25241"/>
                </a:quadBezTo>
                <a:quadBezTo>
                  <a:pt x="53340" y="26193"/>
                  <a:pt x="51911" y="27146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9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noFill/>
          <a:ln w="19526" cmpd="sng">
            <a:solidFill>
              <a:srgbClr val="5EC6D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1" name="New shape"/>
          <p:cNvSpPr/>
          <p:nvPr/>
        </p:nvSpPr>
        <p:spPr>
          <a:xfrm>
            <a:off x="0" y="5071110"/>
            <a:ext cx="7519512" cy="71914"/>
          </a:xfrm>
          <a:custGeom>
            <a:rect l="l" t="t" r="r" b="b"/>
            <a:pathLst>
              <a:path w="7519511" h="71913">
                <a:moveTo>
                  <a:pt x="0" y="71913"/>
                </a:moveTo>
                <a:lnTo>
                  <a:pt x="7519511" y="71913"/>
                </a:lnTo>
                <a:lnTo>
                  <a:pt x="7519511" y="0"/>
                </a:lnTo>
                <a:lnTo>
                  <a:pt x="0" y="0"/>
                </a:lnTo>
                <a:lnTo>
                  <a:pt x="0" y="71913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2" name="New shape"/>
          <p:cNvSpPr/>
          <p:nvPr/>
        </p:nvSpPr>
        <p:spPr>
          <a:xfrm>
            <a:off x="812483" y="4939665"/>
            <a:ext cx="7518559" cy="73343"/>
          </a:xfrm>
          <a:custGeom>
            <a:rect l="l" t="t" r="r" b="b"/>
            <a:pathLst>
              <a:path w="7518559" h="73342">
                <a:moveTo>
                  <a:pt x="0" y="73342"/>
                </a:moveTo>
                <a:lnTo>
                  <a:pt x="7518559" y="73342"/>
                </a:lnTo>
                <a:lnTo>
                  <a:pt x="7518559" y="0"/>
                </a:lnTo>
                <a:lnTo>
                  <a:pt x="0" y="0"/>
                </a:lnTo>
                <a:lnTo>
                  <a:pt x="0" y="73342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3" name="New shape"/>
          <p:cNvSpPr/>
          <p:nvPr/>
        </p:nvSpPr>
        <p:spPr>
          <a:xfrm>
            <a:off x="1624012" y="4809649"/>
            <a:ext cx="7519988" cy="72866"/>
          </a:xfrm>
          <a:custGeom>
            <a:rect l="l" t="t" r="r" b="b"/>
            <a:pathLst>
              <a:path w="7519987" h="72866">
                <a:moveTo>
                  <a:pt x="0" y="72866"/>
                </a:moveTo>
                <a:lnTo>
                  <a:pt x="7519987" y="72866"/>
                </a:lnTo>
                <a:lnTo>
                  <a:pt x="7519987" y="0"/>
                </a:lnTo>
                <a:lnTo>
                  <a:pt x="0" y="0"/>
                </a:lnTo>
                <a:lnTo>
                  <a:pt x="0" y="72866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4" name="New shape"/>
          <p:cNvSpPr/>
          <p:nvPr/>
        </p:nvSpPr>
        <p:spPr>
          <a:xfrm>
            <a:off x="0" y="1588294"/>
            <a:ext cx="9138286" cy="48101"/>
          </a:xfrm>
          <a:custGeom>
            <a:rect l="l" t="t" r="r" b="b"/>
            <a:pathLst>
              <a:path w="9138286" h="48101">
                <a:moveTo>
                  <a:pt x="0" y="48101"/>
                </a:moveTo>
                <a:lnTo>
                  <a:pt x="9138286" y="48101"/>
                </a:lnTo>
                <a:lnTo>
                  <a:pt x="9138286" y="0"/>
                </a:lnTo>
                <a:lnTo>
                  <a:pt x="0" y="0"/>
                </a:lnTo>
                <a:lnTo>
                  <a:pt x="0" y="48101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pic>
        <p:nvPicPr>
          <p:cNvPr id="15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1624012" y="2962275"/>
            <a:ext cx="5746909" cy="1384459"/>
          </a:xfrm>
          <a:prstGeom prst="rect">
            <a:avLst/>
          </a:prstGeom>
          <a:scene3d>
            <a:camera prst="isometricLeftUp">
              <a:rot lat="0" lon="0" rev="0"/>
            </a:camera>
            <a:lightRig rig="balanced" dir="t"/>
          </a:scene3d>
        </p:spPr>
      </p:pic>
      <p:sp>
        <p:nvSpPr>
          <p:cNvPr id="16" name="New shape"/>
          <p:cNvSpPr/>
          <p:nvPr/>
        </p:nvSpPr>
        <p:spPr>
          <a:xfrm>
            <a:off x="1059180" y="170021"/>
            <a:ext cx="3068003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FFFFFF"/>
                </a:solidFill>
                <a:latin typeface="Microsoft YaHei"/>
              </a:rPr>
              <a:t>3.1.2　　　UI设计规范包括的内容</a:t>
            </a:r>
          </a:p>
        </p:txBody>
      </p:sp>
      <p:sp>
        <p:nvSpPr>
          <p:cNvPr id="17" name="New shape"/>
          <p:cNvSpPr/>
          <p:nvPr/>
        </p:nvSpPr>
        <p:spPr>
          <a:xfrm>
            <a:off x="8667750" y="253365"/>
            <a:ext cx="78581" cy="17097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ctr">
              <a:lnSpc>
                <a:spcPct val="100000"/>
              </a:lnSpc>
            </a:pPr>
            <a:r>
              <a:rPr sz="1000" b="0" i="0">
                <a:solidFill>
                  <a:srgbClr val="5EC6D3"/>
                </a:solidFill>
                <a:latin typeface="Microsoft YaHei"/>
              </a:rPr>
              <a:t>3</a:t>
            </a:r>
          </a:p>
        </p:txBody>
      </p:sp>
      <p:sp>
        <p:nvSpPr>
          <p:cNvPr id="18" name="New shape"/>
          <p:cNvSpPr/>
          <p:nvPr/>
        </p:nvSpPr>
        <p:spPr>
          <a:xfrm>
            <a:off x="762476" y="1161574"/>
            <a:ext cx="1781651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000000"/>
                </a:solidFill>
                <a:latin typeface="Microsoft YaHei"/>
              </a:rPr>
              <a:t>1.图标设计规范</a:t>
            </a:r>
          </a:p>
        </p:txBody>
      </p:sp>
      <p:sp>
        <p:nvSpPr>
          <p:cNvPr id="19" name="New shape"/>
          <p:cNvSpPr/>
          <p:nvPr/>
        </p:nvSpPr>
        <p:spPr>
          <a:xfrm>
            <a:off x="548164" y="1894523"/>
            <a:ext cx="8116253" cy="8386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342424" algn="l">
              <a:lnSpc>
                <a:spcPct val="100000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图标是具有高度概括性的、用于传达视觉信息的小尺寸图像，常与文本搭配使用。图标不仅</a:t>
            </a:r>
          </a:p>
          <a:p>
            <a:pPr marL="0" marR="0" indent="0" algn="l">
              <a:lnSpc>
                <a:spcPct val="110819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能传达出丰富的信息，还能提升整个界面美感和信息可识别性。同时，有的图标还具有交互性和</a:t>
            </a:r>
          </a:p>
          <a:p>
            <a:pPr marL="0" marR="0" indent="0" algn="l">
              <a:lnSpc>
                <a:spcPct val="110721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功能性，用户点击这些图标会执行特定的操作，触发相应的功能。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New shape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这些控件都有一定的设计规范，下面进行详细介绍。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3　　Windows系统的UI设计规范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和第2个界面下方的“首页”“计划”“运动”等图标和文字显示区域为主菜单区域。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中常见的分辨率和框架主要有4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5倍，当然设计人员可根据实际需要标注出产品界面中不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3　　Windows系统的UI设计规范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图标是具有高度概括性的、用于传达视觉信息的小尺寸图像，常与文本搭配使用。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在进行交互设计时，界面中的交互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如在设计布局界面时，需要使标题字体、内容字体、链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项目实训——分析某App界面中的UI设计规范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同文字内容对应的行间距大小。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组件、交互流程、用户行为、交互样式、界面元素等应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下面主要讲解与iOS系统不同的控件的设计规范。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系统界面的尺寸大小一般包括320px×480px、426px×800px、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界面中的用户头像主要展示在两个位置，如第1个界面的用户帖子界面，其大</a:t>
            </a:r>
          </a:p>
        </p:txBody>
      </p:sp>
      <p:pic>
        <p:nvPicPr>
          <p:cNvPr id="22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New shape"/>
          <p:cNvSpPr/>
          <p:nvPr/>
        </p:nvSpPr>
        <p:spPr>
          <a:xfrm>
            <a:off x="782479" y="151448"/>
            <a:ext cx="167164" cy="250508"/>
          </a:xfrm>
          <a:custGeom>
            <a:rect l="l" t="t" r="r" b="b"/>
            <a:pathLst>
              <a:path w="167163" h="250507">
                <a:moveTo>
                  <a:pt x="92392" y="250507"/>
                </a:moveTo>
                <a:quadBezTo>
                  <a:pt x="85248" y="250507"/>
                  <a:pt x="78104" y="247650"/>
                </a:quadBezTo>
                <a:quadBezTo>
                  <a:pt x="71437" y="244316"/>
                  <a:pt x="65246" y="237172"/>
                </a:quadBezTo>
                <a:quadBezTo>
                  <a:pt x="45243" y="220027"/>
                  <a:pt x="53816" y="192881"/>
                </a:quadBezTo>
                <a:quadBezTo>
                  <a:pt x="62388" y="170021"/>
                  <a:pt x="90487" y="140970"/>
                </a:quadBezTo>
                <a:quadBezTo>
                  <a:pt x="107632" y="125253"/>
                  <a:pt x="118109" y="110490"/>
                </a:quadBezTo>
                <a:quadBezTo>
                  <a:pt x="128587" y="95726"/>
                  <a:pt x="134302" y="81438"/>
                </a:quadBezTo>
                <a:quadBezTo>
                  <a:pt x="146208" y="52863"/>
                  <a:pt x="122872" y="29527"/>
                </a:quadBezTo>
                <a:quadBezTo>
                  <a:pt x="116681" y="22860"/>
                  <a:pt x="110966" y="19526"/>
                </a:quadBezTo>
                <a:quadBezTo>
                  <a:pt x="105727" y="15716"/>
                  <a:pt x="100012" y="14763"/>
                </a:quadBezTo>
                <a:quadBezTo>
                  <a:pt x="94773" y="13811"/>
                  <a:pt x="88106" y="15716"/>
                </a:quadBezTo>
                <a:quadBezTo>
                  <a:pt x="81915" y="17621"/>
                  <a:pt x="73342" y="21907"/>
                </a:quadBezTo>
                <a:quadBezTo>
                  <a:pt x="65722" y="24764"/>
                  <a:pt x="57626" y="29527"/>
                </a:quadBezTo>
                <a:quadBezTo>
                  <a:pt x="49529" y="34289"/>
                  <a:pt x="40957" y="40005"/>
                </a:quadBezTo>
                <a:quadBezTo>
                  <a:pt x="32384" y="46196"/>
                  <a:pt x="24288" y="52387"/>
                </a:quadBezTo>
                <a:quadBezTo>
                  <a:pt x="16192" y="58578"/>
                  <a:pt x="10001" y="64293"/>
                </a:quadBezTo>
                <a:lnTo>
                  <a:pt x="0" y="54768"/>
                </a:lnTo>
                <a:quadBezTo>
                  <a:pt x="13334" y="42862"/>
                  <a:pt x="28575" y="30003"/>
                </a:quadBezTo>
                <a:quadBezTo>
                  <a:pt x="43815" y="17145"/>
                  <a:pt x="59531" y="8572"/>
                </a:quadBezTo>
                <a:quadBezTo>
                  <a:pt x="80009" y="0"/>
                  <a:pt x="98107" y="1904"/>
                </a:quadBezTo>
                <a:quadBezTo>
                  <a:pt x="116681" y="4286"/>
                  <a:pt x="132397" y="20002"/>
                </a:quadBezTo>
                <a:quadBezTo>
                  <a:pt x="147161" y="34289"/>
                  <a:pt x="150018" y="51435"/>
                </a:quadBezTo>
                <a:quadBezTo>
                  <a:pt x="153352" y="68580"/>
                  <a:pt x="146208" y="87153"/>
                </a:quadBezTo>
                <a:quadBezTo>
                  <a:pt x="140493" y="101441"/>
                  <a:pt x="129540" y="117633"/>
                </a:quadBezTo>
                <a:quadBezTo>
                  <a:pt x="118586" y="133349"/>
                  <a:pt x="100012" y="150971"/>
                </a:quadBezTo>
                <a:quadBezTo>
                  <a:pt x="74295" y="176688"/>
                  <a:pt x="67151" y="196691"/>
                </a:quadBezTo>
                <a:quadBezTo>
                  <a:pt x="61436" y="217170"/>
                  <a:pt x="73342" y="227647"/>
                </a:quadBezTo>
                <a:quadBezTo>
                  <a:pt x="80486" y="234791"/>
                  <a:pt x="88106" y="236220"/>
                </a:quadBezTo>
                <a:quadBezTo>
                  <a:pt x="95726" y="237648"/>
                  <a:pt x="105727" y="233362"/>
                </a:quadBezTo>
                <a:quadBezTo>
                  <a:pt x="117157" y="229076"/>
                  <a:pt x="129540" y="220027"/>
                </a:quadBezTo>
                <a:quadBezTo>
                  <a:pt x="141922" y="210978"/>
                  <a:pt x="157638" y="194786"/>
                </a:quadBezTo>
                <a:lnTo>
                  <a:pt x="167163" y="204311"/>
                </a:lnTo>
                <a:quadBezTo>
                  <a:pt x="151447" y="220503"/>
                  <a:pt x="137159" y="231457"/>
                </a:quadBezTo>
                <a:quadBezTo>
                  <a:pt x="122872" y="242411"/>
                  <a:pt x="111442" y="246697"/>
                </a:quadBezTo>
                <a:quadBezTo>
                  <a:pt x="105727" y="248126"/>
                  <a:pt x="100965" y="249555"/>
                </a:quadBezTo>
                <a:quadBezTo>
                  <a:pt x="96678" y="250507"/>
                  <a:pt x="92392" y="25050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5" name="New shape"/>
          <p:cNvSpPr/>
          <p:nvPr/>
        </p:nvSpPr>
        <p:spPr>
          <a:xfrm>
            <a:off x="521018" y="268605"/>
            <a:ext cx="220504" cy="218599"/>
          </a:xfrm>
          <a:custGeom>
            <a:rect l="l" t="t" r="r" b="b"/>
            <a:pathLst>
              <a:path w="220503" h="218598">
                <a:moveTo>
                  <a:pt x="59531" y="0"/>
                </a:moveTo>
                <a:lnTo>
                  <a:pt x="34766" y="24765"/>
                </a:lnTo>
                <a:quadBezTo>
                  <a:pt x="17144" y="40957"/>
                  <a:pt x="8572" y="62388"/>
                </a:quadBezTo>
                <a:quadBezTo>
                  <a:pt x="0" y="82867"/>
                  <a:pt x="0" y="105251"/>
                </a:quadBezTo>
                <a:quadBezTo>
                  <a:pt x="0" y="127634"/>
                  <a:pt x="8572" y="148113"/>
                </a:quadBezTo>
                <a:quadBezTo>
                  <a:pt x="17144" y="169068"/>
                  <a:pt x="34766" y="185737"/>
                </a:quadBezTo>
                <a:quadBezTo>
                  <a:pt x="50958" y="201930"/>
                  <a:pt x="71913" y="210026"/>
                </a:quadBezTo>
                <a:quadBezTo>
                  <a:pt x="92392" y="218598"/>
                  <a:pt x="114300" y="218598"/>
                </a:quadBezTo>
                <a:quadBezTo>
                  <a:pt x="136683" y="218598"/>
                  <a:pt x="157162" y="210026"/>
                </a:quadBezTo>
                <a:quadBezTo>
                  <a:pt x="178593" y="201930"/>
                  <a:pt x="195738" y="185737"/>
                </a:quadBezTo>
                <a:lnTo>
                  <a:pt x="220503" y="160496"/>
                </a:lnTo>
                <a:lnTo>
                  <a:pt x="595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6" name="New shape"/>
          <p:cNvSpPr/>
          <p:nvPr/>
        </p:nvSpPr>
        <p:spPr>
          <a:xfrm>
            <a:off x="597694" y="196215"/>
            <a:ext cx="170021" cy="125730"/>
          </a:xfrm>
          <a:custGeom>
            <a:rect l="l" t="t" r="r" b="b"/>
            <a:pathLst>
              <a:path w="170021" h="125730">
                <a:moveTo>
                  <a:pt x="94773" y="71437"/>
                </a:moveTo>
                <a:lnTo>
                  <a:pt x="113823" y="51911"/>
                </a:lnTo>
                <a:quadBezTo>
                  <a:pt x="121443" y="44767"/>
                  <a:pt x="130968" y="43338"/>
                </a:quadBezTo>
                <a:quadBezTo>
                  <a:pt x="140017" y="41909"/>
                  <a:pt x="149066" y="46196"/>
                </a:quadBezTo>
                <a:lnTo>
                  <a:pt x="170021" y="24765"/>
                </a:lnTo>
                <a:quadBezTo>
                  <a:pt x="152876" y="11906"/>
                  <a:pt x="132873" y="5714"/>
                </a:quadBezTo>
                <a:quadBezTo>
                  <a:pt x="112871" y="0"/>
                  <a:pt x="92392" y="1428"/>
                </a:quadBezTo>
                <a:quadBezTo>
                  <a:pt x="71913" y="2381"/>
                  <a:pt x="53340" y="10953"/>
                </a:quadBezTo>
                <a:quadBezTo>
                  <a:pt x="34290" y="19050"/>
                  <a:pt x="19050" y="34766"/>
                </a:quadBezTo>
                <a:lnTo>
                  <a:pt x="0" y="53816"/>
                </a:lnTo>
                <a:lnTo>
                  <a:pt x="69532" y="125730"/>
                </a:lnTo>
                <a:lnTo>
                  <a:pt x="89058" y="106203"/>
                </a:lnTo>
                <a:quadBezTo>
                  <a:pt x="86201" y="97631"/>
                  <a:pt x="86677" y="88106"/>
                </a:quadBezTo>
                <a:quadBezTo>
                  <a:pt x="87630" y="78581"/>
                  <a:pt x="94773" y="7143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" name="New shape"/>
          <p:cNvSpPr/>
          <p:nvPr/>
        </p:nvSpPr>
        <p:spPr>
          <a:xfrm>
            <a:off x="680085" y="241935"/>
            <a:ext cx="131445" cy="170498"/>
          </a:xfrm>
          <a:custGeom>
            <a:rect l="l" t="t" r="r" b="b"/>
            <a:pathLst>
              <a:path w="131445" h="170497">
                <a:moveTo>
                  <a:pt x="98107" y="0"/>
                </a:moveTo>
                <a:lnTo>
                  <a:pt x="77152" y="21431"/>
                </a:lnTo>
                <a:quadBezTo>
                  <a:pt x="80009" y="30003"/>
                  <a:pt x="78581" y="38100"/>
                </a:quadBezTo>
                <a:quadBezTo>
                  <a:pt x="77152" y="46672"/>
                  <a:pt x="71437" y="52387"/>
                </a:quadBezTo>
                <a:lnTo>
                  <a:pt x="51911" y="71913"/>
                </a:lnTo>
                <a:quadBezTo>
                  <a:pt x="44767" y="79057"/>
                  <a:pt x="36194" y="80486"/>
                </a:quadBezTo>
                <a:quadBezTo>
                  <a:pt x="27622" y="82391"/>
                  <a:pt x="19050" y="79533"/>
                </a:quadBezTo>
                <a:lnTo>
                  <a:pt x="0" y="98583"/>
                </a:lnTo>
                <a:lnTo>
                  <a:pt x="71437" y="170497"/>
                </a:lnTo>
                <a:lnTo>
                  <a:pt x="90487" y="150971"/>
                </a:lnTo>
                <a:quadBezTo>
                  <a:pt x="110013" y="131445"/>
                  <a:pt x="120015" y="113347"/>
                </a:quadBezTo>
                <a:quadBezTo>
                  <a:pt x="130016" y="95250"/>
                  <a:pt x="130492" y="77152"/>
                </a:quadBezTo>
                <a:quadBezTo>
                  <a:pt x="131444" y="59054"/>
                  <a:pt x="122872" y="40004"/>
                </a:quadBezTo>
                <a:quadBezTo>
                  <a:pt x="114776" y="20954"/>
                  <a:pt x="98107" y="0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New shape"/>
          <p:cNvSpPr/>
          <p:nvPr/>
        </p:nvSpPr>
        <p:spPr>
          <a:xfrm>
            <a:off x="693896" y="255746"/>
            <a:ext cx="53340" cy="50483"/>
          </a:xfrm>
          <a:custGeom>
            <a:rect l="l" t="t" r="r" b="b"/>
            <a:pathLst>
              <a:path w="53340" h="50482">
                <a:moveTo>
                  <a:pt x="51911" y="27146"/>
                </a:moveTo>
                <a:lnTo>
                  <a:pt x="25241" y="46672"/>
                </a:lnTo>
                <a:quadBezTo>
                  <a:pt x="23812" y="48101"/>
                  <a:pt x="21907" y="49053"/>
                </a:quadBezTo>
                <a:quadBezTo>
                  <a:pt x="20478" y="50482"/>
                  <a:pt x="17621" y="50482"/>
                </a:quadBezTo>
                <a:quadBezTo>
                  <a:pt x="14763" y="50482"/>
                  <a:pt x="12858" y="49053"/>
                </a:quadBezTo>
                <a:quadBezTo>
                  <a:pt x="10953" y="48101"/>
                  <a:pt x="8096" y="46672"/>
                </a:quadBezTo>
                <a:lnTo>
                  <a:pt x="4286" y="40481"/>
                </a:lnTo>
                <a:quadBezTo>
                  <a:pt x="0" y="37623"/>
                  <a:pt x="0" y="32861"/>
                </a:quadBezTo>
                <a:quadBezTo>
                  <a:pt x="0" y="27622"/>
                  <a:pt x="4286" y="23336"/>
                </a:quadBezTo>
                <a:lnTo>
                  <a:pt x="23336" y="3809"/>
                </a:lnTo>
                <a:quadBezTo>
                  <a:pt x="24765" y="2381"/>
                  <a:pt x="27146" y="1428"/>
                </a:quadBezTo>
                <a:quadBezTo>
                  <a:pt x="29527" y="0"/>
                  <a:pt x="30956" y="0"/>
                </a:quadBezTo>
                <a:quadBezTo>
                  <a:pt x="33813" y="0"/>
                  <a:pt x="36194" y="1428"/>
                </a:quadBezTo>
                <a:quadBezTo>
                  <a:pt x="39052" y="2381"/>
                  <a:pt x="40481" y="3809"/>
                </a:quadBezTo>
                <a:lnTo>
                  <a:pt x="44291" y="10001"/>
                </a:lnTo>
                <a:quadBezTo>
                  <a:pt x="47148" y="11429"/>
                  <a:pt x="47625" y="13811"/>
                </a:quadBezTo>
                <a:quadBezTo>
                  <a:pt x="48101" y="16668"/>
                  <a:pt x="48101" y="19526"/>
                </a:quadBezTo>
                <a:quadBezTo>
                  <a:pt x="48101" y="20002"/>
                  <a:pt x="49053" y="20954"/>
                </a:quadBezTo>
                <a:quadBezTo>
                  <a:pt x="50006" y="21907"/>
                  <a:pt x="51434" y="23336"/>
                </a:quadBezTo>
                <a:quadBezTo>
                  <a:pt x="52387" y="24288"/>
                  <a:pt x="52863" y="25241"/>
                </a:quadBezTo>
                <a:quadBezTo>
                  <a:pt x="53340" y="26193"/>
                  <a:pt x="51911" y="27146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9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noFill/>
          <a:ln w="19526" cmpd="sng">
            <a:solidFill>
              <a:srgbClr val="5EC6D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1" name="New shape"/>
          <p:cNvSpPr/>
          <p:nvPr/>
        </p:nvSpPr>
        <p:spPr>
          <a:xfrm>
            <a:off x="0" y="5071110"/>
            <a:ext cx="7519512" cy="71914"/>
          </a:xfrm>
          <a:custGeom>
            <a:rect l="l" t="t" r="r" b="b"/>
            <a:pathLst>
              <a:path w="7519511" h="71913">
                <a:moveTo>
                  <a:pt x="0" y="71913"/>
                </a:moveTo>
                <a:lnTo>
                  <a:pt x="7519511" y="71913"/>
                </a:lnTo>
                <a:lnTo>
                  <a:pt x="7519511" y="0"/>
                </a:lnTo>
                <a:lnTo>
                  <a:pt x="0" y="0"/>
                </a:lnTo>
                <a:lnTo>
                  <a:pt x="0" y="71913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2" name="New shape"/>
          <p:cNvSpPr/>
          <p:nvPr/>
        </p:nvSpPr>
        <p:spPr>
          <a:xfrm>
            <a:off x="812483" y="4939665"/>
            <a:ext cx="7518559" cy="73343"/>
          </a:xfrm>
          <a:custGeom>
            <a:rect l="l" t="t" r="r" b="b"/>
            <a:pathLst>
              <a:path w="7518559" h="73342">
                <a:moveTo>
                  <a:pt x="0" y="73342"/>
                </a:moveTo>
                <a:lnTo>
                  <a:pt x="7518559" y="73342"/>
                </a:lnTo>
                <a:lnTo>
                  <a:pt x="7518559" y="0"/>
                </a:lnTo>
                <a:lnTo>
                  <a:pt x="0" y="0"/>
                </a:lnTo>
                <a:lnTo>
                  <a:pt x="0" y="73342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3" name="New shape"/>
          <p:cNvSpPr/>
          <p:nvPr/>
        </p:nvSpPr>
        <p:spPr>
          <a:xfrm>
            <a:off x="1624012" y="4809649"/>
            <a:ext cx="7519988" cy="72866"/>
          </a:xfrm>
          <a:custGeom>
            <a:rect l="l" t="t" r="r" b="b"/>
            <a:pathLst>
              <a:path w="7519987" h="72866">
                <a:moveTo>
                  <a:pt x="0" y="72866"/>
                </a:moveTo>
                <a:lnTo>
                  <a:pt x="7519987" y="72866"/>
                </a:lnTo>
                <a:lnTo>
                  <a:pt x="7519987" y="0"/>
                </a:lnTo>
                <a:lnTo>
                  <a:pt x="0" y="0"/>
                </a:lnTo>
                <a:lnTo>
                  <a:pt x="0" y="72866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4" name="New shape"/>
          <p:cNvSpPr/>
          <p:nvPr/>
        </p:nvSpPr>
        <p:spPr>
          <a:xfrm>
            <a:off x="0" y="1588294"/>
            <a:ext cx="9138286" cy="48101"/>
          </a:xfrm>
          <a:custGeom>
            <a:rect l="l" t="t" r="r" b="b"/>
            <a:pathLst>
              <a:path w="9138286" h="48101">
                <a:moveTo>
                  <a:pt x="0" y="48101"/>
                </a:moveTo>
                <a:lnTo>
                  <a:pt x="9138286" y="48101"/>
                </a:lnTo>
                <a:lnTo>
                  <a:pt x="9138286" y="0"/>
                </a:lnTo>
                <a:lnTo>
                  <a:pt x="0" y="0"/>
                </a:lnTo>
                <a:lnTo>
                  <a:pt x="0" y="48101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pic>
        <p:nvPicPr>
          <p:cNvPr id="15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4078129" y="2078831"/>
            <a:ext cx="4738688" cy="2514600"/>
          </a:xfrm>
          <a:prstGeom prst="rect">
            <a:avLst/>
          </a:prstGeom>
          <a:scene3d>
            <a:camera prst="isometricLeftUp">
              <a:rot lat="0" lon="0" rev="0"/>
            </a:camera>
            <a:lightRig rig="balanced" dir="t"/>
          </a:scene3d>
        </p:spPr>
      </p:pic>
      <p:sp>
        <p:nvSpPr>
          <p:cNvPr id="16" name="New shape"/>
          <p:cNvSpPr/>
          <p:nvPr/>
        </p:nvSpPr>
        <p:spPr>
          <a:xfrm>
            <a:off x="4063841" y="2065020"/>
            <a:ext cx="4766787" cy="2542223"/>
          </a:xfrm>
          <a:custGeom>
            <a:rect l="l" t="t" r="r" b="b"/>
            <a:pathLst>
              <a:path w="4766786" h="2542222">
                <a:moveTo>
                  <a:pt x="10477" y="2531745"/>
                </a:moveTo>
                <a:lnTo>
                  <a:pt x="4756308" y="2531745"/>
                </a:lnTo>
                <a:lnTo>
                  <a:pt x="4756308" y="10477"/>
                </a:lnTo>
                <a:lnTo>
                  <a:pt x="10477" y="10477"/>
                </a:lnTo>
                <a:lnTo>
                  <a:pt x="10477" y="2531745"/>
                </a:lnTo>
                <a:close/>
              </a:path>
            </a:pathLst>
          </a:custGeom>
          <a:noFill/>
          <a:ln w="7144" cmpd="sng">
            <a:solidFill>
              <a:srgbClr val="5EC6D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7" name="New shape"/>
          <p:cNvSpPr/>
          <p:nvPr/>
        </p:nvSpPr>
        <p:spPr>
          <a:xfrm>
            <a:off x="1059180" y="170021"/>
            <a:ext cx="3068003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FFFFFF"/>
                </a:solidFill>
                <a:latin typeface="Microsoft YaHei"/>
              </a:rPr>
              <a:t>3.1.2　　　UI设计规范包括的内容</a:t>
            </a:r>
          </a:p>
        </p:txBody>
      </p:sp>
      <p:sp>
        <p:nvSpPr>
          <p:cNvPr id="18" name="New shape"/>
          <p:cNvSpPr/>
          <p:nvPr/>
        </p:nvSpPr>
        <p:spPr>
          <a:xfrm>
            <a:off x="8667750" y="253365"/>
            <a:ext cx="79534" cy="17097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ctr">
              <a:lnSpc>
                <a:spcPct val="100000"/>
              </a:lnSpc>
            </a:pPr>
            <a:r>
              <a:rPr sz="1000" b="0" i="0">
                <a:solidFill>
                  <a:srgbClr val="5EC6D3"/>
                </a:solidFill>
                <a:latin typeface="Microsoft YaHei"/>
              </a:rPr>
              <a:t>4</a:t>
            </a:r>
          </a:p>
        </p:txBody>
      </p:sp>
      <p:sp>
        <p:nvSpPr>
          <p:cNvPr id="19" name="New shape"/>
          <p:cNvSpPr/>
          <p:nvPr/>
        </p:nvSpPr>
        <p:spPr>
          <a:xfrm>
            <a:off x="762476" y="1161574"/>
            <a:ext cx="1713071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000000"/>
                </a:solidFill>
                <a:latin typeface="Microsoft YaHei"/>
              </a:rPr>
              <a:t>2.色彩使用规范</a:t>
            </a:r>
          </a:p>
        </p:txBody>
      </p:sp>
      <p:sp>
        <p:nvSpPr>
          <p:cNvPr id="20" name="New shape"/>
          <p:cNvSpPr/>
          <p:nvPr/>
        </p:nvSpPr>
        <p:spPr>
          <a:xfrm>
            <a:off x="482441" y="2568893"/>
            <a:ext cx="3311843" cy="8396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342900" algn="l">
              <a:lnSpc>
                <a:spcPct val="100000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色彩使用规范主要是确定产品UI设</a:t>
            </a:r>
          </a:p>
          <a:p>
            <a:pPr marL="0" marR="0" indent="0" algn="l">
              <a:lnSpc>
                <a:spcPct val="110916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计中所能使用的色彩种类。如图所示为</a:t>
            </a:r>
          </a:p>
          <a:p>
            <a:pPr marL="0" marR="0" indent="0" algn="l">
              <a:lnSpc>
                <a:spcPct val="110798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界面中文字的色彩使用规范示例。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New shape"/>
          <p:cNvSpPr/>
          <p:nvPr/>
        </p:nvSpPr>
        <p:spPr>
          <a:xfrm>
            <a:off x="782479" y="151448"/>
            <a:ext cx="167164" cy="250508"/>
          </a:xfrm>
          <a:custGeom>
            <a:rect l="l" t="t" r="r" b="b"/>
            <a:pathLst>
              <a:path w="167163" h="250507">
                <a:moveTo>
                  <a:pt x="92392" y="250507"/>
                </a:moveTo>
                <a:quadBezTo>
                  <a:pt x="85248" y="250507"/>
                  <a:pt x="78104" y="247650"/>
                </a:quadBezTo>
                <a:quadBezTo>
                  <a:pt x="71437" y="244316"/>
                  <a:pt x="65246" y="237172"/>
                </a:quadBezTo>
                <a:quadBezTo>
                  <a:pt x="45243" y="220027"/>
                  <a:pt x="53816" y="192881"/>
                </a:quadBezTo>
                <a:quadBezTo>
                  <a:pt x="62388" y="170021"/>
                  <a:pt x="90487" y="140970"/>
                </a:quadBezTo>
                <a:quadBezTo>
                  <a:pt x="107632" y="125253"/>
                  <a:pt x="118109" y="110490"/>
                </a:quadBezTo>
                <a:quadBezTo>
                  <a:pt x="128587" y="95726"/>
                  <a:pt x="134302" y="81438"/>
                </a:quadBezTo>
                <a:quadBezTo>
                  <a:pt x="146208" y="52863"/>
                  <a:pt x="122872" y="29527"/>
                </a:quadBezTo>
                <a:quadBezTo>
                  <a:pt x="116681" y="22860"/>
                  <a:pt x="110966" y="19526"/>
                </a:quadBezTo>
                <a:quadBezTo>
                  <a:pt x="105727" y="15716"/>
                  <a:pt x="100012" y="14763"/>
                </a:quadBezTo>
                <a:quadBezTo>
                  <a:pt x="94773" y="13811"/>
                  <a:pt x="88106" y="15716"/>
                </a:quadBezTo>
                <a:quadBezTo>
                  <a:pt x="81915" y="17621"/>
                  <a:pt x="73342" y="21907"/>
                </a:quadBezTo>
                <a:quadBezTo>
                  <a:pt x="65722" y="24764"/>
                  <a:pt x="57626" y="29527"/>
                </a:quadBezTo>
                <a:quadBezTo>
                  <a:pt x="49529" y="34289"/>
                  <a:pt x="40957" y="40005"/>
                </a:quadBezTo>
                <a:quadBezTo>
                  <a:pt x="32384" y="46196"/>
                  <a:pt x="24288" y="52387"/>
                </a:quadBezTo>
                <a:quadBezTo>
                  <a:pt x="16192" y="58578"/>
                  <a:pt x="10001" y="64293"/>
                </a:quadBezTo>
                <a:lnTo>
                  <a:pt x="0" y="54768"/>
                </a:lnTo>
                <a:quadBezTo>
                  <a:pt x="13334" y="42862"/>
                  <a:pt x="28575" y="30003"/>
                </a:quadBezTo>
                <a:quadBezTo>
                  <a:pt x="43815" y="17145"/>
                  <a:pt x="59531" y="8572"/>
                </a:quadBezTo>
                <a:quadBezTo>
                  <a:pt x="80009" y="0"/>
                  <a:pt x="98107" y="1904"/>
                </a:quadBezTo>
                <a:quadBezTo>
                  <a:pt x="116681" y="4286"/>
                  <a:pt x="132397" y="20002"/>
                </a:quadBezTo>
                <a:quadBezTo>
                  <a:pt x="147161" y="34289"/>
                  <a:pt x="150018" y="51435"/>
                </a:quadBezTo>
                <a:quadBezTo>
                  <a:pt x="153352" y="68580"/>
                  <a:pt x="146208" y="87153"/>
                </a:quadBezTo>
                <a:quadBezTo>
                  <a:pt x="140493" y="101441"/>
                  <a:pt x="129540" y="117633"/>
                </a:quadBezTo>
                <a:quadBezTo>
                  <a:pt x="118586" y="133349"/>
                  <a:pt x="100012" y="150971"/>
                </a:quadBezTo>
                <a:quadBezTo>
                  <a:pt x="74295" y="176688"/>
                  <a:pt x="67151" y="196691"/>
                </a:quadBezTo>
                <a:quadBezTo>
                  <a:pt x="61436" y="217170"/>
                  <a:pt x="73342" y="227647"/>
                </a:quadBezTo>
                <a:quadBezTo>
                  <a:pt x="80486" y="234791"/>
                  <a:pt x="88106" y="236220"/>
                </a:quadBezTo>
                <a:quadBezTo>
                  <a:pt x="95726" y="237648"/>
                  <a:pt x="105727" y="233362"/>
                </a:quadBezTo>
                <a:quadBezTo>
                  <a:pt x="117157" y="229076"/>
                  <a:pt x="129540" y="220027"/>
                </a:quadBezTo>
                <a:quadBezTo>
                  <a:pt x="141922" y="210978"/>
                  <a:pt x="157638" y="194786"/>
                </a:quadBezTo>
                <a:lnTo>
                  <a:pt x="167163" y="204311"/>
                </a:lnTo>
                <a:quadBezTo>
                  <a:pt x="151447" y="220503"/>
                  <a:pt x="137159" y="231457"/>
                </a:quadBezTo>
                <a:quadBezTo>
                  <a:pt x="122872" y="242411"/>
                  <a:pt x="111442" y="246697"/>
                </a:quadBezTo>
                <a:quadBezTo>
                  <a:pt x="105727" y="248126"/>
                  <a:pt x="100965" y="249555"/>
                </a:quadBezTo>
                <a:quadBezTo>
                  <a:pt x="96678" y="250507"/>
                  <a:pt x="92392" y="25050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5" name="New shape"/>
          <p:cNvSpPr/>
          <p:nvPr/>
        </p:nvSpPr>
        <p:spPr>
          <a:xfrm>
            <a:off x="521018" y="268605"/>
            <a:ext cx="220504" cy="218599"/>
          </a:xfrm>
          <a:custGeom>
            <a:rect l="l" t="t" r="r" b="b"/>
            <a:pathLst>
              <a:path w="220503" h="218598">
                <a:moveTo>
                  <a:pt x="59531" y="0"/>
                </a:moveTo>
                <a:lnTo>
                  <a:pt x="34766" y="24765"/>
                </a:lnTo>
                <a:quadBezTo>
                  <a:pt x="17144" y="40957"/>
                  <a:pt x="8572" y="62388"/>
                </a:quadBezTo>
                <a:quadBezTo>
                  <a:pt x="0" y="82867"/>
                  <a:pt x="0" y="105251"/>
                </a:quadBezTo>
                <a:quadBezTo>
                  <a:pt x="0" y="127634"/>
                  <a:pt x="8572" y="148113"/>
                </a:quadBezTo>
                <a:quadBezTo>
                  <a:pt x="17144" y="169068"/>
                  <a:pt x="34766" y="185737"/>
                </a:quadBezTo>
                <a:quadBezTo>
                  <a:pt x="50958" y="201930"/>
                  <a:pt x="71913" y="210026"/>
                </a:quadBezTo>
                <a:quadBezTo>
                  <a:pt x="92392" y="218598"/>
                  <a:pt x="114300" y="218598"/>
                </a:quadBezTo>
                <a:quadBezTo>
                  <a:pt x="136683" y="218598"/>
                  <a:pt x="157162" y="210026"/>
                </a:quadBezTo>
                <a:quadBezTo>
                  <a:pt x="178593" y="201930"/>
                  <a:pt x="195738" y="185737"/>
                </a:quadBezTo>
                <a:lnTo>
                  <a:pt x="220503" y="160496"/>
                </a:lnTo>
                <a:lnTo>
                  <a:pt x="595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6" name="New shape"/>
          <p:cNvSpPr/>
          <p:nvPr/>
        </p:nvSpPr>
        <p:spPr>
          <a:xfrm>
            <a:off x="597694" y="196215"/>
            <a:ext cx="170021" cy="125730"/>
          </a:xfrm>
          <a:custGeom>
            <a:rect l="l" t="t" r="r" b="b"/>
            <a:pathLst>
              <a:path w="170021" h="125730">
                <a:moveTo>
                  <a:pt x="94773" y="71437"/>
                </a:moveTo>
                <a:lnTo>
                  <a:pt x="113823" y="51911"/>
                </a:lnTo>
                <a:quadBezTo>
                  <a:pt x="121443" y="44767"/>
                  <a:pt x="130968" y="43338"/>
                </a:quadBezTo>
                <a:quadBezTo>
                  <a:pt x="140017" y="41909"/>
                  <a:pt x="149066" y="46196"/>
                </a:quadBezTo>
                <a:lnTo>
                  <a:pt x="170021" y="24765"/>
                </a:lnTo>
                <a:quadBezTo>
                  <a:pt x="152876" y="11906"/>
                  <a:pt x="132873" y="5714"/>
                </a:quadBezTo>
                <a:quadBezTo>
                  <a:pt x="112871" y="0"/>
                  <a:pt x="92392" y="1428"/>
                </a:quadBezTo>
                <a:quadBezTo>
                  <a:pt x="71913" y="2381"/>
                  <a:pt x="53340" y="10953"/>
                </a:quadBezTo>
                <a:quadBezTo>
                  <a:pt x="34290" y="19050"/>
                  <a:pt x="19050" y="34766"/>
                </a:quadBezTo>
                <a:lnTo>
                  <a:pt x="0" y="53816"/>
                </a:lnTo>
                <a:lnTo>
                  <a:pt x="69532" y="125730"/>
                </a:lnTo>
                <a:lnTo>
                  <a:pt x="89058" y="106203"/>
                </a:lnTo>
                <a:quadBezTo>
                  <a:pt x="86201" y="97631"/>
                  <a:pt x="86677" y="88106"/>
                </a:quadBezTo>
                <a:quadBezTo>
                  <a:pt x="87630" y="78581"/>
                  <a:pt x="94773" y="7143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" name="New shape"/>
          <p:cNvSpPr/>
          <p:nvPr/>
        </p:nvSpPr>
        <p:spPr>
          <a:xfrm>
            <a:off x="680085" y="241935"/>
            <a:ext cx="131445" cy="170498"/>
          </a:xfrm>
          <a:custGeom>
            <a:rect l="l" t="t" r="r" b="b"/>
            <a:pathLst>
              <a:path w="131445" h="170497">
                <a:moveTo>
                  <a:pt x="98107" y="0"/>
                </a:moveTo>
                <a:lnTo>
                  <a:pt x="77152" y="21431"/>
                </a:lnTo>
                <a:quadBezTo>
                  <a:pt x="80009" y="30003"/>
                  <a:pt x="78581" y="38100"/>
                </a:quadBezTo>
                <a:quadBezTo>
                  <a:pt x="77152" y="46672"/>
                  <a:pt x="71437" y="52387"/>
                </a:quadBezTo>
                <a:lnTo>
                  <a:pt x="51911" y="71913"/>
                </a:lnTo>
                <a:quadBezTo>
                  <a:pt x="44767" y="79057"/>
                  <a:pt x="36194" y="80486"/>
                </a:quadBezTo>
                <a:quadBezTo>
                  <a:pt x="27622" y="82391"/>
                  <a:pt x="19050" y="79533"/>
                </a:quadBezTo>
                <a:lnTo>
                  <a:pt x="0" y="98583"/>
                </a:lnTo>
                <a:lnTo>
                  <a:pt x="71437" y="170497"/>
                </a:lnTo>
                <a:lnTo>
                  <a:pt x="90487" y="150971"/>
                </a:lnTo>
                <a:quadBezTo>
                  <a:pt x="110013" y="131445"/>
                  <a:pt x="120015" y="113347"/>
                </a:quadBezTo>
                <a:quadBezTo>
                  <a:pt x="130016" y="95250"/>
                  <a:pt x="130492" y="77152"/>
                </a:quadBezTo>
                <a:quadBezTo>
                  <a:pt x="131444" y="59054"/>
                  <a:pt x="122872" y="40004"/>
                </a:quadBezTo>
                <a:quadBezTo>
                  <a:pt x="114776" y="20954"/>
                  <a:pt x="98107" y="0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New shape"/>
          <p:cNvSpPr/>
          <p:nvPr/>
        </p:nvSpPr>
        <p:spPr>
          <a:xfrm>
            <a:off x="693896" y="255746"/>
            <a:ext cx="53340" cy="50483"/>
          </a:xfrm>
          <a:custGeom>
            <a:rect l="l" t="t" r="r" b="b"/>
            <a:pathLst>
              <a:path w="53340" h="50482">
                <a:moveTo>
                  <a:pt x="51911" y="27146"/>
                </a:moveTo>
                <a:lnTo>
                  <a:pt x="25241" y="46672"/>
                </a:lnTo>
                <a:quadBezTo>
                  <a:pt x="23812" y="48101"/>
                  <a:pt x="21907" y="49053"/>
                </a:quadBezTo>
                <a:quadBezTo>
                  <a:pt x="20478" y="50482"/>
                  <a:pt x="17621" y="50482"/>
                </a:quadBezTo>
                <a:quadBezTo>
                  <a:pt x="14763" y="50482"/>
                  <a:pt x="12858" y="49053"/>
                </a:quadBezTo>
                <a:quadBezTo>
                  <a:pt x="10953" y="48101"/>
                  <a:pt x="8096" y="46672"/>
                </a:quadBezTo>
                <a:lnTo>
                  <a:pt x="4286" y="40481"/>
                </a:lnTo>
                <a:quadBezTo>
                  <a:pt x="0" y="37623"/>
                  <a:pt x="0" y="32861"/>
                </a:quadBezTo>
                <a:quadBezTo>
                  <a:pt x="0" y="27622"/>
                  <a:pt x="4286" y="23336"/>
                </a:quadBezTo>
                <a:lnTo>
                  <a:pt x="23336" y="3809"/>
                </a:lnTo>
                <a:quadBezTo>
                  <a:pt x="24765" y="2381"/>
                  <a:pt x="27146" y="1428"/>
                </a:quadBezTo>
                <a:quadBezTo>
                  <a:pt x="29527" y="0"/>
                  <a:pt x="30956" y="0"/>
                </a:quadBezTo>
                <a:quadBezTo>
                  <a:pt x="33813" y="0"/>
                  <a:pt x="36194" y="1428"/>
                </a:quadBezTo>
                <a:quadBezTo>
                  <a:pt x="39052" y="2381"/>
                  <a:pt x="40481" y="3809"/>
                </a:quadBezTo>
                <a:lnTo>
                  <a:pt x="44291" y="10001"/>
                </a:lnTo>
                <a:quadBezTo>
                  <a:pt x="47148" y="11429"/>
                  <a:pt x="47625" y="13811"/>
                </a:quadBezTo>
                <a:quadBezTo>
                  <a:pt x="48101" y="16668"/>
                  <a:pt x="48101" y="19526"/>
                </a:quadBezTo>
                <a:quadBezTo>
                  <a:pt x="48101" y="20002"/>
                  <a:pt x="49053" y="20954"/>
                </a:quadBezTo>
                <a:quadBezTo>
                  <a:pt x="50006" y="21907"/>
                  <a:pt x="51434" y="23336"/>
                </a:quadBezTo>
                <a:quadBezTo>
                  <a:pt x="52387" y="24288"/>
                  <a:pt x="52863" y="25241"/>
                </a:quadBezTo>
                <a:quadBezTo>
                  <a:pt x="53340" y="26193"/>
                  <a:pt x="51911" y="27146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9" name="New shape"/>
          <p:cNvSpPr/>
          <p:nvPr/>
        </p:nvSpPr>
        <p:spPr>
          <a:xfrm>
            <a:off x="8544402" y="172879"/>
            <a:ext cx="320993" cy="320993"/>
          </a:xfrm>
          <a:custGeom>
            <a:rect l="l" t="t" r="r" b="b"/>
            <a:pathLst>
              <a:path w="320992" h="320992">
                <a:moveTo>
                  <a:pt x="0" y="160496"/>
                </a:moveTo>
                <a:quadBezTo>
                  <a:pt x="0" y="127158"/>
                  <a:pt x="12382" y="98107"/>
                </a:quadBezTo>
                <a:quadBezTo>
                  <a:pt x="24765" y="69532"/>
                  <a:pt x="46672" y="47148"/>
                </a:quadBezTo>
                <a:quadBezTo>
                  <a:pt x="69056" y="24764"/>
                  <a:pt x="98107" y="12858"/>
                </a:quadBezTo>
                <a:quadBezTo>
                  <a:pt x="127158" y="0"/>
                  <a:pt x="160496" y="0"/>
                </a:quadBezTo>
                <a:quadBezTo>
                  <a:pt x="193833" y="0"/>
                  <a:pt x="222884" y="12858"/>
                </a:quadBezTo>
                <a:quadBezTo>
                  <a:pt x="251936" y="24764"/>
                  <a:pt x="273843" y="47148"/>
                </a:quadBezTo>
                <a:quadBezTo>
                  <a:pt x="296227" y="69532"/>
                  <a:pt x="308609" y="98107"/>
                </a:quadBezTo>
                <a:quadBezTo>
                  <a:pt x="320992" y="127158"/>
                  <a:pt x="320992" y="160496"/>
                </a:quadBezTo>
                <a:quadBezTo>
                  <a:pt x="320992" y="193833"/>
                  <a:pt x="308609" y="223361"/>
                </a:quadBezTo>
                <a:quadBezTo>
                  <a:pt x="296227" y="251936"/>
                  <a:pt x="273843" y="274320"/>
                </a:quadBezTo>
                <a:quadBezTo>
                  <a:pt x="251936" y="296227"/>
                  <a:pt x="222884" y="308610"/>
                </a:quadBezTo>
                <a:quadBezTo>
                  <a:pt x="193833" y="320992"/>
                  <a:pt x="160496" y="320992"/>
                </a:quadBezTo>
                <a:quadBezTo>
                  <a:pt x="127158" y="320992"/>
                  <a:pt x="98107" y="308610"/>
                </a:quadBezTo>
                <a:quadBezTo>
                  <a:pt x="69056" y="296227"/>
                  <a:pt x="46672" y="274320"/>
                </a:quadBezTo>
                <a:quadBezTo>
                  <a:pt x="24765" y="251936"/>
                  <a:pt x="12382" y="223361"/>
                </a:quadBezTo>
                <a:quadBezTo>
                  <a:pt x="0" y="193833"/>
                  <a:pt x="0" y="160496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noFill/>
          <a:ln w="19526" cmpd="sng">
            <a:solidFill>
              <a:srgbClr val="5EC6D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1" name="New shape"/>
          <p:cNvSpPr/>
          <p:nvPr/>
        </p:nvSpPr>
        <p:spPr>
          <a:xfrm>
            <a:off x="0" y="1588294"/>
            <a:ext cx="9138286" cy="48101"/>
          </a:xfrm>
          <a:custGeom>
            <a:rect l="l" t="t" r="r" b="b"/>
            <a:pathLst>
              <a:path w="9138286" h="48101">
                <a:moveTo>
                  <a:pt x="0" y="48101"/>
                </a:moveTo>
                <a:lnTo>
                  <a:pt x="9138286" y="48101"/>
                </a:lnTo>
                <a:lnTo>
                  <a:pt x="9138286" y="0"/>
                </a:lnTo>
                <a:lnTo>
                  <a:pt x="0" y="0"/>
                </a:lnTo>
                <a:lnTo>
                  <a:pt x="0" y="48101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2" name="New shape"/>
          <p:cNvSpPr/>
          <p:nvPr/>
        </p:nvSpPr>
        <p:spPr>
          <a:xfrm>
            <a:off x="1059180" y="170021"/>
            <a:ext cx="3068003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FFFFFF"/>
                </a:solidFill>
                <a:latin typeface="Microsoft YaHei"/>
              </a:rPr>
              <a:t>3.1.2　　　UI设计规范包括的内容</a:t>
            </a:r>
          </a:p>
        </p:txBody>
      </p:sp>
      <p:sp>
        <p:nvSpPr>
          <p:cNvPr id="13" name="New shape"/>
          <p:cNvSpPr/>
          <p:nvPr/>
        </p:nvSpPr>
        <p:spPr>
          <a:xfrm>
            <a:off x="8667750" y="253365"/>
            <a:ext cx="78581" cy="17097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ctr">
              <a:lnSpc>
                <a:spcPct val="100000"/>
              </a:lnSpc>
            </a:pPr>
            <a:r>
              <a:rPr sz="1000" b="0" i="0">
                <a:solidFill>
                  <a:srgbClr val="5EC6D3"/>
                </a:solidFill>
                <a:latin typeface="Microsoft YaHei"/>
              </a:rPr>
              <a:t>5</a:t>
            </a:r>
          </a:p>
        </p:txBody>
      </p:sp>
      <p:sp>
        <p:nvSpPr>
          <p:cNvPr id="14" name="New shape"/>
          <p:cNvSpPr/>
          <p:nvPr/>
        </p:nvSpPr>
        <p:spPr>
          <a:xfrm>
            <a:off x="762952" y="1162050"/>
            <a:ext cx="2855595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000000"/>
                </a:solidFill>
                <a:latin typeface="Microsoft YaHei"/>
              </a:rPr>
              <a:t>3.字体和行间距的设计规范</a:t>
            </a:r>
          </a:p>
        </p:txBody>
      </p:sp>
      <p:sp>
        <p:nvSpPr>
          <p:cNvPr id="15" name="New shape"/>
          <p:cNvSpPr/>
          <p:nvPr/>
        </p:nvSpPr>
        <p:spPr>
          <a:xfrm>
            <a:off x="944880" y="2297906"/>
            <a:ext cx="7545705" cy="1006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342900" algn="l">
              <a:lnSpc>
                <a:spcPct val="100000"/>
              </a:lnSpc>
            </a:pPr>
            <a:r>
              <a:rPr sz="1800" b="0" i="0">
                <a:solidFill>
                  <a:srgbClr val="000000"/>
                </a:solidFill>
                <a:latin typeface="Microsoft YaHei"/>
              </a:rPr>
              <a:t>UI设计中对不同字号下的行间距要求也会有不同，一般来说，行间距的</a:t>
            </a:r>
          </a:p>
          <a:p>
            <a:pPr marL="0" marR="0" indent="0" algn="l">
              <a:lnSpc>
                <a:spcPct val="111075"/>
              </a:lnSpc>
            </a:pPr>
            <a:r>
              <a:rPr sz="1800" b="0" i="0">
                <a:solidFill>
                  <a:srgbClr val="000000"/>
                </a:solidFill>
                <a:latin typeface="Microsoft YaHei"/>
              </a:rPr>
              <a:t>大小为字号的1~1.5倍，当然设计人员可根据实际需要标注出产品界面中不</a:t>
            </a:r>
          </a:p>
          <a:p>
            <a:pPr marL="0" marR="0" indent="0" algn="l">
              <a:lnSpc>
                <a:spcPct val="110912"/>
              </a:lnSpc>
            </a:pPr>
            <a:r>
              <a:rPr sz="1800" b="0" i="0">
                <a:solidFill>
                  <a:srgbClr val="000000"/>
                </a:solidFill>
                <a:latin typeface="Microsoft YaHei"/>
              </a:rPr>
              <a:t>同文字内容对应的行间距大小。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New shape"/>
          <p:cNvSpPr/>
          <p:nvPr/>
        </p:nvSpPr>
        <p:spPr>
          <a:xfrm>
            <a:off x="782479" y="151448"/>
            <a:ext cx="167164" cy="250508"/>
          </a:xfrm>
          <a:custGeom>
            <a:rect l="l" t="t" r="r" b="b"/>
            <a:pathLst>
              <a:path w="167163" h="250507">
                <a:moveTo>
                  <a:pt x="92392" y="250507"/>
                </a:moveTo>
                <a:quadBezTo>
                  <a:pt x="85248" y="250507"/>
                  <a:pt x="78104" y="247650"/>
                </a:quadBezTo>
                <a:quadBezTo>
                  <a:pt x="71437" y="244316"/>
                  <a:pt x="65246" y="237172"/>
                </a:quadBezTo>
                <a:quadBezTo>
                  <a:pt x="45243" y="220027"/>
                  <a:pt x="53816" y="192881"/>
                </a:quadBezTo>
                <a:quadBezTo>
                  <a:pt x="62388" y="170021"/>
                  <a:pt x="90487" y="140970"/>
                </a:quadBezTo>
                <a:quadBezTo>
                  <a:pt x="107632" y="125253"/>
                  <a:pt x="118109" y="110490"/>
                </a:quadBezTo>
                <a:quadBezTo>
                  <a:pt x="128587" y="95726"/>
                  <a:pt x="134302" y="81438"/>
                </a:quadBezTo>
                <a:quadBezTo>
                  <a:pt x="146208" y="52863"/>
                  <a:pt x="122872" y="29527"/>
                </a:quadBezTo>
                <a:quadBezTo>
                  <a:pt x="116681" y="22860"/>
                  <a:pt x="110966" y="19526"/>
                </a:quadBezTo>
                <a:quadBezTo>
                  <a:pt x="105727" y="15716"/>
                  <a:pt x="100012" y="14763"/>
                </a:quadBezTo>
                <a:quadBezTo>
                  <a:pt x="94773" y="13811"/>
                  <a:pt x="88106" y="15716"/>
                </a:quadBezTo>
                <a:quadBezTo>
                  <a:pt x="81915" y="17621"/>
                  <a:pt x="73342" y="21907"/>
                </a:quadBezTo>
                <a:quadBezTo>
                  <a:pt x="65722" y="24764"/>
                  <a:pt x="57626" y="29527"/>
                </a:quadBezTo>
                <a:quadBezTo>
                  <a:pt x="49529" y="34289"/>
                  <a:pt x="40957" y="40005"/>
                </a:quadBezTo>
                <a:quadBezTo>
                  <a:pt x="32384" y="46196"/>
                  <a:pt x="24288" y="52387"/>
                </a:quadBezTo>
                <a:quadBezTo>
                  <a:pt x="16192" y="58578"/>
                  <a:pt x="10001" y="64293"/>
                </a:quadBezTo>
                <a:lnTo>
                  <a:pt x="0" y="54768"/>
                </a:lnTo>
                <a:quadBezTo>
                  <a:pt x="13334" y="42862"/>
                  <a:pt x="28575" y="30003"/>
                </a:quadBezTo>
                <a:quadBezTo>
                  <a:pt x="43815" y="17145"/>
                  <a:pt x="59531" y="8572"/>
                </a:quadBezTo>
                <a:quadBezTo>
                  <a:pt x="80009" y="0"/>
                  <a:pt x="98107" y="1904"/>
                </a:quadBezTo>
                <a:quadBezTo>
                  <a:pt x="116681" y="4286"/>
                  <a:pt x="132397" y="20002"/>
                </a:quadBezTo>
                <a:quadBezTo>
                  <a:pt x="147161" y="34289"/>
                  <a:pt x="150018" y="51435"/>
                </a:quadBezTo>
                <a:quadBezTo>
                  <a:pt x="153352" y="68580"/>
                  <a:pt x="146208" y="87153"/>
                </a:quadBezTo>
                <a:quadBezTo>
                  <a:pt x="140493" y="101441"/>
                  <a:pt x="129540" y="117633"/>
                </a:quadBezTo>
                <a:quadBezTo>
                  <a:pt x="118586" y="133349"/>
                  <a:pt x="100012" y="150971"/>
                </a:quadBezTo>
                <a:quadBezTo>
                  <a:pt x="74295" y="176688"/>
                  <a:pt x="67151" y="196691"/>
                </a:quadBezTo>
                <a:quadBezTo>
                  <a:pt x="61436" y="217170"/>
                  <a:pt x="73342" y="227647"/>
                </a:quadBezTo>
                <a:quadBezTo>
                  <a:pt x="80486" y="234791"/>
                  <a:pt x="88106" y="236220"/>
                </a:quadBezTo>
                <a:quadBezTo>
                  <a:pt x="95726" y="237648"/>
                  <a:pt x="105727" y="233362"/>
                </a:quadBezTo>
                <a:quadBezTo>
                  <a:pt x="117157" y="229076"/>
                  <a:pt x="129540" y="220027"/>
                </a:quadBezTo>
                <a:quadBezTo>
                  <a:pt x="141922" y="210978"/>
                  <a:pt x="157638" y="194786"/>
                </a:quadBezTo>
                <a:lnTo>
                  <a:pt x="167163" y="204311"/>
                </a:lnTo>
                <a:quadBezTo>
                  <a:pt x="151447" y="220503"/>
                  <a:pt x="137159" y="231457"/>
                </a:quadBezTo>
                <a:quadBezTo>
                  <a:pt x="122872" y="242411"/>
                  <a:pt x="111442" y="246697"/>
                </a:quadBezTo>
                <a:quadBezTo>
                  <a:pt x="105727" y="248126"/>
                  <a:pt x="100965" y="249555"/>
                </a:quadBezTo>
                <a:quadBezTo>
                  <a:pt x="96678" y="250507"/>
                  <a:pt x="92392" y="25050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5" name="New shape"/>
          <p:cNvSpPr/>
          <p:nvPr/>
        </p:nvSpPr>
        <p:spPr>
          <a:xfrm>
            <a:off x="521018" y="268605"/>
            <a:ext cx="220504" cy="218599"/>
          </a:xfrm>
          <a:custGeom>
            <a:rect l="l" t="t" r="r" b="b"/>
            <a:pathLst>
              <a:path w="220503" h="218598">
                <a:moveTo>
                  <a:pt x="59531" y="0"/>
                </a:moveTo>
                <a:lnTo>
                  <a:pt x="34766" y="24765"/>
                </a:lnTo>
                <a:quadBezTo>
                  <a:pt x="17144" y="40957"/>
                  <a:pt x="8572" y="62388"/>
                </a:quadBezTo>
                <a:quadBezTo>
                  <a:pt x="0" y="82867"/>
                  <a:pt x="0" y="105251"/>
                </a:quadBezTo>
                <a:quadBezTo>
                  <a:pt x="0" y="127634"/>
                  <a:pt x="8572" y="148113"/>
                </a:quadBezTo>
                <a:quadBezTo>
                  <a:pt x="17144" y="169068"/>
                  <a:pt x="34766" y="185737"/>
                </a:quadBezTo>
                <a:quadBezTo>
                  <a:pt x="50958" y="201930"/>
                  <a:pt x="71913" y="210026"/>
                </a:quadBezTo>
                <a:quadBezTo>
                  <a:pt x="92392" y="218598"/>
                  <a:pt x="114300" y="218598"/>
                </a:quadBezTo>
                <a:quadBezTo>
                  <a:pt x="136683" y="218598"/>
                  <a:pt x="157162" y="210026"/>
                </a:quadBezTo>
                <a:quadBezTo>
                  <a:pt x="178593" y="201930"/>
                  <a:pt x="195738" y="185737"/>
                </a:quadBezTo>
                <a:lnTo>
                  <a:pt x="220503" y="160496"/>
                </a:lnTo>
                <a:lnTo>
                  <a:pt x="595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6" name="New shape"/>
          <p:cNvSpPr/>
          <p:nvPr/>
        </p:nvSpPr>
        <p:spPr>
          <a:xfrm>
            <a:off x="597694" y="196215"/>
            <a:ext cx="170021" cy="125730"/>
          </a:xfrm>
          <a:custGeom>
            <a:rect l="l" t="t" r="r" b="b"/>
            <a:pathLst>
              <a:path w="170021" h="125730">
                <a:moveTo>
                  <a:pt x="94773" y="71437"/>
                </a:moveTo>
                <a:lnTo>
                  <a:pt x="113823" y="51911"/>
                </a:lnTo>
                <a:quadBezTo>
                  <a:pt x="121443" y="44767"/>
                  <a:pt x="130968" y="43338"/>
                </a:quadBezTo>
                <a:quadBezTo>
                  <a:pt x="140017" y="41909"/>
                  <a:pt x="149066" y="46196"/>
                </a:quadBezTo>
                <a:lnTo>
                  <a:pt x="170021" y="24765"/>
                </a:lnTo>
                <a:quadBezTo>
                  <a:pt x="152876" y="11906"/>
                  <a:pt x="132873" y="5714"/>
                </a:quadBezTo>
                <a:quadBezTo>
                  <a:pt x="112871" y="0"/>
                  <a:pt x="92392" y="1428"/>
                </a:quadBezTo>
                <a:quadBezTo>
                  <a:pt x="71913" y="2381"/>
                  <a:pt x="53340" y="10953"/>
                </a:quadBezTo>
                <a:quadBezTo>
                  <a:pt x="34290" y="19050"/>
                  <a:pt x="19050" y="34766"/>
                </a:quadBezTo>
                <a:lnTo>
                  <a:pt x="0" y="53816"/>
                </a:lnTo>
                <a:lnTo>
                  <a:pt x="69532" y="125730"/>
                </a:lnTo>
                <a:lnTo>
                  <a:pt x="89058" y="106203"/>
                </a:lnTo>
                <a:quadBezTo>
                  <a:pt x="86201" y="97631"/>
                  <a:pt x="86677" y="88106"/>
                </a:quadBezTo>
                <a:quadBezTo>
                  <a:pt x="87630" y="78581"/>
                  <a:pt x="94773" y="7143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" name="New shape"/>
          <p:cNvSpPr/>
          <p:nvPr/>
        </p:nvSpPr>
        <p:spPr>
          <a:xfrm>
            <a:off x="680085" y="241935"/>
            <a:ext cx="131445" cy="170498"/>
          </a:xfrm>
          <a:custGeom>
            <a:rect l="l" t="t" r="r" b="b"/>
            <a:pathLst>
              <a:path w="131445" h="170497">
                <a:moveTo>
                  <a:pt x="98107" y="0"/>
                </a:moveTo>
                <a:lnTo>
                  <a:pt x="77152" y="21431"/>
                </a:lnTo>
                <a:quadBezTo>
                  <a:pt x="80009" y="30003"/>
                  <a:pt x="78581" y="38100"/>
                </a:quadBezTo>
                <a:quadBezTo>
                  <a:pt x="77152" y="46672"/>
                  <a:pt x="71437" y="52387"/>
                </a:quadBezTo>
                <a:lnTo>
                  <a:pt x="51911" y="71913"/>
                </a:lnTo>
                <a:quadBezTo>
                  <a:pt x="44767" y="79057"/>
                  <a:pt x="36194" y="80486"/>
                </a:quadBezTo>
                <a:quadBezTo>
                  <a:pt x="27622" y="82391"/>
                  <a:pt x="19050" y="79533"/>
                </a:quadBezTo>
                <a:lnTo>
                  <a:pt x="0" y="98583"/>
                </a:lnTo>
                <a:lnTo>
                  <a:pt x="71437" y="170497"/>
                </a:lnTo>
                <a:lnTo>
                  <a:pt x="90487" y="150971"/>
                </a:lnTo>
                <a:quadBezTo>
                  <a:pt x="110013" y="131445"/>
                  <a:pt x="120015" y="113347"/>
                </a:quadBezTo>
                <a:quadBezTo>
                  <a:pt x="130016" y="95250"/>
                  <a:pt x="130492" y="77152"/>
                </a:quadBezTo>
                <a:quadBezTo>
                  <a:pt x="131444" y="59054"/>
                  <a:pt x="122872" y="40004"/>
                </a:quadBezTo>
                <a:quadBezTo>
                  <a:pt x="114776" y="20954"/>
                  <a:pt x="98107" y="0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New shape"/>
          <p:cNvSpPr/>
          <p:nvPr/>
        </p:nvSpPr>
        <p:spPr>
          <a:xfrm>
            <a:off x="693896" y="255746"/>
            <a:ext cx="53340" cy="50483"/>
          </a:xfrm>
          <a:custGeom>
            <a:rect l="l" t="t" r="r" b="b"/>
            <a:pathLst>
              <a:path w="53340" h="50482">
                <a:moveTo>
                  <a:pt x="51911" y="27146"/>
                </a:moveTo>
                <a:lnTo>
                  <a:pt x="25241" y="46672"/>
                </a:lnTo>
                <a:quadBezTo>
                  <a:pt x="23812" y="48101"/>
                  <a:pt x="21907" y="49053"/>
                </a:quadBezTo>
                <a:quadBezTo>
                  <a:pt x="20478" y="50482"/>
                  <a:pt x="17621" y="50482"/>
                </a:quadBezTo>
                <a:quadBezTo>
                  <a:pt x="14763" y="50482"/>
                  <a:pt x="12858" y="49053"/>
                </a:quadBezTo>
                <a:quadBezTo>
                  <a:pt x="10953" y="48101"/>
                  <a:pt x="8096" y="46672"/>
                </a:quadBezTo>
                <a:lnTo>
                  <a:pt x="4286" y="40481"/>
                </a:lnTo>
                <a:quadBezTo>
                  <a:pt x="0" y="37623"/>
                  <a:pt x="0" y="32861"/>
                </a:quadBezTo>
                <a:quadBezTo>
                  <a:pt x="0" y="27622"/>
                  <a:pt x="4286" y="23336"/>
                </a:quadBezTo>
                <a:lnTo>
                  <a:pt x="23336" y="3809"/>
                </a:lnTo>
                <a:quadBezTo>
                  <a:pt x="24765" y="2381"/>
                  <a:pt x="27146" y="1428"/>
                </a:quadBezTo>
                <a:quadBezTo>
                  <a:pt x="29527" y="0"/>
                  <a:pt x="30956" y="0"/>
                </a:quadBezTo>
                <a:quadBezTo>
                  <a:pt x="33813" y="0"/>
                  <a:pt x="36194" y="1428"/>
                </a:quadBezTo>
                <a:quadBezTo>
                  <a:pt x="39052" y="2381"/>
                  <a:pt x="40481" y="3809"/>
                </a:quadBezTo>
                <a:lnTo>
                  <a:pt x="44291" y="10001"/>
                </a:lnTo>
                <a:quadBezTo>
                  <a:pt x="47148" y="11429"/>
                  <a:pt x="47625" y="13811"/>
                </a:quadBezTo>
                <a:quadBezTo>
                  <a:pt x="48101" y="16668"/>
                  <a:pt x="48101" y="19526"/>
                </a:quadBezTo>
                <a:quadBezTo>
                  <a:pt x="48101" y="20002"/>
                  <a:pt x="49053" y="20954"/>
                </a:quadBezTo>
                <a:quadBezTo>
                  <a:pt x="50006" y="21907"/>
                  <a:pt x="51434" y="23336"/>
                </a:quadBezTo>
                <a:quadBezTo>
                  <a:pt x="52387" y="24288"/>
                  <a:pt x="52863" y="25241"/>
                </a:quadBezTo>
                <a:quadBezTo>
                  <a:pt x="53340" y="26193"/>
                  <a:pt x="51911" y="27146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9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noFill/>
          <a:ln w="19526" cmpd="sng">
            <a:solidFill>
              <a:srgbClr val="5EC6D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1" name="New shape"/>
          <p:cNvSpPr/>
          <p:nvPr/>
        </p:nvSpPr>
        <p:spPr>
          <a:xfrm>
            <a:off x="0" y="1588294"/>
            <a:ext cx="9138286" cy="48101"/>
          </a:xfrm>
          <a:custGeom>
            <a:rect l="l" t="t" r="r" b="b"/>
            <a:pathLst>
              <a:path w="9138286" h="48101">
                <a:moveTo>
                  <a:pt x="0" y="48101"/>
                </a:moveTo>
                <a:lnTo>
                  <a:pt x="9138286" y="48101"/>
                </a:lnTo>
                <a:lnTo>
                  <a:pt x="9138286" y="0"/>
                </a:lnTo>
                <a:lnTo>
                  <a:pt x="0" y="0"/>
                </a:lnTo>
                <a:lnTo>
                  <a:pt x="0" y="48101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pic>
        <p:nvPicPr>
          <p:cNvPr id="12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638651" y="2936081"/>
            <a:ext cx="8282464" cy="1900714"/>
          </a:xfrm>
          <a:prstGeom prst="rect">
            <a:avLst/>
          </a:prstGeom>
          <a:scene3d>
            <a:camera prst="isometricLeftUp">
              <a:rot lat="0" lon="0" rev="0"/>
            </a:camera>
            <a:lightRig rig="balanced" dir="t"/>
          </a:scene3d>
        </p:spPr>
      </p:pic>
      <p:sp>
        <p:nvSpPr>
          <p:cNvPr id="13" name="New shape"/>
          <p:cNvSpPr/>
          <p:nvPr/>
        </p:nvSpPr>
        <p:spPr>
          <a:xfrm>
            <a:off x="1059180" y="170021"/>
            <a:ext cx="3068003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FFFFFF"/>
                </a:solidFill>
                <a:latin typeface="Microsoft YaHei"/>
              </a:rPr>
              <a:t>3.1.2　　　UI设计规范包括的内容</a:t>
            </a:r>
          </a:p>
        </p:txBody>
      </p:sp>
      <p:sp>
        <p:nvSpPr>
          <p:cNvPr id="14" name="New shape"/>
          <p:cNvSpPr/>
          <p:nvPr/>
        </p:nvSpPr>
        <p:spPr>
          <a:xfrm>
            <a:off x="8667750" y="253365"/>
            <a:ext cx="79058" cy="17097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ctr">
              <a:lnSpc>
                <a:spcPct val="100000"/>
              </a:lnSpc>
            </a:pPr>
            <a:r>
              <a:rPr sz="1000" b="0" i="0">
                <a:solidFill>
                  <a:srgbClr val="5EC6D3"/>
                </a:solidFill>
                <a:latin typeface="Microsoft YaHei"/>
              </a:rPr>
              <a:t>6</a:t>
            </a:r>
          </a:p>
        </p:txBody>
      </p:sp>
      <p:sp>
        <p:nvSpPr>
          <p:cNvPr id="15" name="New shape"/>
          <p:cNvSpPr/>
          <p:nvPr/>
        </p:nvSpPr>
        <p:spPr>
          <a:xfrm>
            <a:off x="762476" y="1161574"/>
            <a:ext cx="1713071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000000"/>
                </a:solidFill>
                <a:latin typeface="Microsoft YaHei"/>
              </a:rPr>
              <a:t>4.按钮设计规范</a:t>
            </a:r>
          </a:p>
        </p:txBody>
      </p:sp>
      <p:sp>
        <p:nvSpPr>
          <p:cNvPr id="16" name="New shape"/>
          <p:cNvSpPr/>
          <p:nvPr/>
        </p:nvSpPr>
        <p:spPr>
          <a:xfrm>
            <a:off x="659606" y="1873091"/>
            <a:ext cx="7822883" cy="8391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341948" algn="l">
              <a:lnSpc>
                <a:spcPct val="100000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设计人员应将按钮的设计规范进行文字说明，包括将按钮尺寸大小、按钮圆角大小、描边</a:t>
            </a:r>
          </a:p>
          <a:p>
            <a:pPr marL="0" marR="0" indent="0" algn="l">
              <a:lnSpc>
                <a:spcPct val="110700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大小，以及按钮中的文字大小等标识清楚。此外，按钮的视觉体现主要包括默认、点击和禁用</a:t>
            </a:r>
          </a:p>
          <a:p>
            <a:pPr marL="0" marR="0" indent="0" algn="l">
              <a:lnSpc>
                <a:spcPct val="110819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3种状态。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New shape"/>
          <p:cNvSpPr/>
          <p:nvPr/>
        </p:nvSpPr>
        <p:spPr>
          <a:xfrm>
            <a:off x="782479" y="151448"/>
            <a:ext cx="167164" cy="250508"/>
          </a:xfrm>
          <a:custGeom>
            <a:rect l="l" t="t" r="r" b="b"/>
            <a:pathLst>
              <a:path w="167163" h="250507">
                <a:moveTo>
                  <a:pt x="92392" y="250507"/>
                </a:moveTo>
                <a:quadBezTo>
                  <a:pt x="85248" y="250507"/>
                  <a:pt x="78104" y="247650"/>
                </a:quadBezTo>
                <a:quadBezTo>
                  <a:pt x="71437" y="244316"/>
                  <a:pt x="65246" y="237172"/>
                </a:quadBezTo>
                <a:quadBezTo>
                  <a:pt x="45243" y="220027"/>
                  <a:pt x="53816" y="192881"/>
                </a:quadBezTo>
                <a:quadBezTo>
                  <a:pt x="62388" y="170021"/>
                  <a:pt x="90487" y="140970"/>
                </a:quadBezTo>
                <a:quadBezTo>
                  <a:pt x="107632" y="125253"/>
                  <a:pt x="118109" y="110490"/>
                </a:quadBezTo>
                <a:quadBezTo>
                  <a:pt x="128587" y="95726"/>
                  <a:pt x="134302" y="81438"/>
                </a:quadBezTo>
                <a:quadBezTo>
                  <a:pt x="146208" y="52863"/>
                  <a:pt x="122872" y="29527"/>
                </a:quadBezTo>
                <a:quadBezTo>
                  <a:pt x="116681" y="22860"/>
                  <a:pt x="110966" y="19526"/>
                </a:quadBezTo>
                <a:quadBezTo>
                  <a:pt x="105727" y="15716"/>
                  <a:pt x="100012" y="14763"/>
                </a:quadBezTo>
                <a:quadBezTo>
                  <a:pt x="94773" y="13811"/>
                  <a:pt x="88106" y="15716"/>
                </a:quadBezTo>
                <a:quadBezTo>
                  <a:pt x="81915" y="17621"/>
                  <a:pt x="73342" y="21907"/>
                </a:quadBezTo>
                <a:quadBezTo>
                  <a:pt x="65722" y="24764"/>
                  <a:pt x="57626" y="29527"/>
                </a:quadBezTo>
                <a:quadBezTo>
                  <a:pt x="49529" y="34289"/>
                  <a:pt x="40957" y="40005"/>
                </a:quadBezTo>
                <a:quadBezTo>
                  <a:pt x="32384" y="46196"/>
                  <a:pt x="24288" y="52387"/>
                </a:quadBezTo>
                <a:quadBezTo>
                  <a:pt x="16192" y="58578"/>
                  <a:pt x="10001" y="64293"/>
                </a:quadBezTo>
                <a:lnTo>
                  <a:pt x="0" y="54768"/>
                </a:lnTo>
                <a:quadBezTo>
                  <a:pt x="13334" y="42862"/>
                  <a:pt x="28575" y="30003"/>
                </a:quadBezTo>
                <a:quadBezTo>
                  <a:pt x="43815" y="17145"/>
                  <a:pt x="59531" y="8572"/>
                </a:quadBezTo>
                <a:quadBezTo>
                  <a:pt x="80009" y="0"/>
                  <a:pt x="98107" y="1904"/>
                </a:quadBezTo>
                <a:quadBezTo>
                  <a:pt x="116681" y="4286"/>
                  <a:pt x="132397" y="20002"/>
                </a:quadBezTo>
                <a:quadBezTo>
                  <a:pt x="147161" y="34289"/>
                  <a:pt x="150018" y="51435"/>
                </a:quadBezTo>
                <a:quadBezTo>
                  <a:pt x="153352" y="68580"/>
                  <a:pt x="146208" y="87153"/>
                </a:quadBezTo>
                <a:quadBezTo>
                  <a:pt x="140493" y="101441"/>
                  <a:pt x="129540" y="117633"/>
                </a:quadBezTo>
                <a:quadBezTo>
                  <a:pt x="118586" y="133349"/>
                  <a:pt x="100012" y="150971"/>
                </a:quadBezTo>
                <a:quadBezTo>
                  <a:pt x="74295" y="176688"/>
                  <a:pt x="67151" y="196691"/>
                </a:quadBezTo>
                <a:quadBezTo>
                  <a:pt x="61436" y="217170"/>
                  <a:pt x="73342" y="227647"/>
                </a:quadBezTo>
                <a:quadBezTo>
                  <a:pt x="80486" y="234791"/>
                  <a:pt x="88106" y="236220"/>
                </a:quadBezTo>
                <a:quadBezTo>
                  <a:pt x="95726" y="237648"/>
                  <a:pt x="105727" y="233362"/>
                </a:quadBezTo>
                <a:quadBezTo>
                  <a:pt x="117157" y="229076"/>
                  <a:pt x="129540" y="220027"/>
                </a:quadBezTo>
                <a:quadBezTo>
                  <a:pt x="141922" y="210978"/>
                  <a:pt x="157638" y="194786"/>
                </a:quadBezTo>
                <a:lnTo>
                  <a:pt x="167163" y="204311"/>
                </a:lnTo>
                <a:quadBezTo>
                  <a:pt x="151447" y="220503"/>
                  <a:pt x="137159" y="231457"/>
                </a:quadBezTo>
                <a:quadBezTo>
                  <a:pt x="122872" y="242411"/>
                  <a:pt x="111442" y="246697"/>
                </a:quadBezTo>
                <a:quadBezTo>
                  <a:pt x="105727" y="248126"/>
                  <a:pt x="100965" y="249555"/>
                </a:quadBezTo>
                <a:quadBezTo>
                  <a:pt x="96678" y="250507"/>
                  <a:pt x="92392" y="25050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5" name="New shape"/>
          <p:cNvSpPr/>
          <p:nvPr/>
        </p:nvSpPr>
        <p:spPr>
          <a:xfrm>
            <a:off x="521018" y="268605"/>
            <a:ext cx="220504" cy="218599"/>
          </a:xfrm>
          <a:custGeom>
            <a:rect l="l" t="t" r="r" b="b"/>
            <a:pathLst>
              <a:path w="220503" h="218598">
                <a:moveTo>
                  <a:pt x="59531" y="0"/>
                </a:moveTo>
                <a:lnTo>
                  <a:pt x="34766" y="24765"/>
                </a:lnTo>
                <a:quadBezTo>
                  <a:pt x="17144" y="40957"/>
                  <a:pt x="8572" y="62388"/>
                </a:quadBezTo>
                <a:quadBezTo>
                  <a:pt x="0" y="82867"/>
                  <a:pt x="0" y="105251"/>
                </a:quadBezTo>
                <a:quadBezTo>
                  <a:pt x="0" y="127634"/>
                  <a:pt x="8572" y="148113"/>
                </a:quadBezTo>
                <a:quadBezTo>
                  <a:pt x="17144" y="169068"/>
                  <a:pt x="34766" y="185737"/>
                </a:quadBezTo>
                <a:quadBezTo>
                  <a:pt x="50958" y="201930"/>
                  <a:pt x="71913" y="210026"/>
                </a:quadBezTo>
                <a:quadBezTo>
                  <a:pt x="92392" y="218598"/>
                  <a:pt x="114300" y="218598"/>
                </a:quadBezTo>
                <a:quadBezTo>
                  <a:pt x="136683" y="218598"/>
                  <a:pt x="157162" y="210026"/>
                </a:quadBezTo>
                <a:quadBezTo>
                  <a:pt x="178593" y="201930"/>
                  <a:pt x="195738" y="185737"/>
                </a:quadBezTo>
                <a:lnTo>
                  <a:pt x="220503" y="160496"/>
                </a:lnTo>
                <a:lnTo>
                  <a:pt x="595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6" name="New shape"/>
          <p:cNvSpPr/>
          <p:nvPr/>
        </p:nvSpPr>
        <p:spPr>
          <a:xfrm>
            <a:off x="597694" y="196215"/>
            <a:ext cx="170021" cy="125730"/>
          </a:xfrm>
          <a:custGeom>
            <a:rect l="l" t="t" r="r" b="b"/>
            <a:pathLst>
              <a:path w="170021" h="125730">
                <a:moveTo>
                  <a:pt x="94773" y="71437"/>
                </a:moveTo>
                <a:lnTo>
                  <a:pt x="113823" y="51911"/>
                </a:lnTo>
                <a:quadBezTo>
                  <a:pt x="121443" y="44767"/>
                  <a:pt x="130968" y="43338"/>
                </a:quadBezTo>
                <a:quadBezTo>
                  <a:pt x="140017" y="41909"/>
                  <a:pt x="149066" y="46196"/>
                </a:quadBezTo>
                <a:lnTo>
                  <a:pt x="170021" y="24765"/>
                </a:lnTo>
                <a:quadBezTo>
                  <a:pt x="152876" y="11906"/>
                  <a:pt x="132873" y="5714"/>
                </a:quadBezTo>
                <a:quadBezTo>
                  <a:pt x="112871" y="0"/>
                  <a:pt x="92392" y="1428"/>
                </a:quadBezTo>
                <a:quadBezTo>
                  <a:pt x="71913" y="2381"/>
                  <a:pt x="53340" y="10953"/>
                </a:quadBezTo>
                <a:quadBezTo>
                  <a:pt x="34290" y="19050"/>
                  <a:pt x="19050" y="34766"/>
                </a:quadBezTo>
                <a:lnTo>
                  <a:pt x="0" y="53816"/>
                </a:lnTo>
                <a:lnTo>
                  <a:pt x="69532" y="125730"/>
                </a:lnTo>
                <a:lnTo>
                  <a:pt x="89058" y="106203"/>
                </a:lnTo>
                <a:quadBezTo>
                  <a:pt x="86201" y="97631"/>
                  <a:pt x="86677" y="88106"/>
                </a:quadBezTo>
                <a:quadBezTo>
                  <a:pt x="87630" y="78581"/>
                  <a:pt x="94773" y="7143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" name="New shape"/>
          <p:cNvSpPr/>
          <p:nvPr/>
        </p:nvSpPr>
        <p:spPr>
          <a:xfrm>
            <a:off x="680085" y="241935"/>
            <a:ext cx="131445" cy="170498"/>
          </a:xfrm>
          <a:custGeom>
            <a:rect l="l" t="t" r="r" b="b"/>
            <a:pathLst>
              <a:path w="131445" h="170497">
                <a:moveTo>
                  <a:pt x="98107" y="0"/>
                </a:moveTo>
                <a:lnTo>
                  <a:pt x="77152" y="21431"/>
                </a:lnTo>
                <a:quadBezTo>
                  <a:pt x="80009" y="30003"/>
                  <a:pt x="78581" y="38100"/>
                </a:quadBezTo>
                <a:quadBezTo>
                  <a:pt x="77152" y="46672"/>
                  <a:pt x="71437" y="52387"/>
                </a:quadBezTo>
                <a:lnTo>
                  <a:pt x="51911" y="71913"/>
                </a:lnTo>
                <a:quadBezTo>
                  <a:pt x="44767" y="79057"/>
                  <a:pt x="36194" y="80486"/>
                </a:quadBezTo>
                <a:quadBezTo>
                  <a:pt x="27622" y="82391"/>
                  <a:pt x="19050" y="79533"/>
                </a:quadBezTo>
                <a:lnTo>
                  <a:pt x="0" y="98583"/>
                </a:lnTo>
                <a:lnTo>
                  <a:pt x="71437" y="170497"/>
                </a:lnTo>
                <a:lnTo>
                  <a:pt x="90487" y="150971"/>
                </a:lnTo>
                <a:quadBezTo>
                  <a:pt x="110013" y="131445"/>
                  <a:pt x="120015" y="113347"/>
                </a:quadBezTo>
                <a:quadBezTo>
                  <a:pt x="130016" y="95250"/>
                  <a:pt x="130492" y="77152"/>
                </a:quadBezTo>
                <a:quadBezTo>
                  <a:pt x="131444" y="59054"/>
                  <a:pt x="122872" y="40004"/>
                </a:quadBezTo>
                <a:quadBezTo>
                  <a:pt x="114776" y="20954"/>
                  <a:pt x="98107" y="0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New shape"/>
          <p:cNvSpPr/>
          <p:nvPr/>
        </p:nvSpPr>
        <p:spPr>
          <a:xfrm>
            <a:off x="693896" y="255746"/>
            <a:ext cx="53340" cy="50483"/>
          </a:xfrm>
          <a:custGeom>
            <a:rect l="l" t="t" r="r" b="b"/>
            <a:pathLst>
              <a:path w="53340" h="50482">
                <a:moveTo>
                  <a:pt x="51911" y="27146"/>
                </a:moveTo>
                <a:lnTo>
                  <a:pt x="25241" y="46672"/>
                </a:lnTo>
                <a:quadBezTo>
                  <a:pt x="23812" y="48101"/>
                  <a:pt x="21907" y="49053"/>
                </a:quadBezTo>
                <a:quadBezTo>
                  <a:pt x="20478" y="50482"/>
                  <a:pt x="17621" y="50482"/>
                </a:quadBezTo>
                <a:quadBezTo>
                  <a:pt x="14763" y="50482"/>
                  <a:pt x="12858" y="49053"/>
                </a:quadBezTo>
                <a:quadBezTo>
                  <a:pt x="10953" y="48101"/>
                  <a:pt x="8096" y="46672"/>
                </a:quadBezTo>
                <a:lnTo>
                  <a:pt x="4286" y="40481"/>
                </a:lnTo>
                <a:quadBezTo>
                  <a:pt x="0" y="37623"/>
                  <a:pt x="0" y="32861"/>
                </a:quadBezTo>
                <a:quadBezTo>
                  <a:pt x="0" y="27622"/>
                  <a:pt x="4286" y="23336"/>
                </a:quadBezTo>
                <a:lnTo>
                  <a:pt x="23336" y="3809"/>
                </a:lnTo>
                <a:quadBezTo>
                  <a:pt x="24765" y="2381"/>
                  <a:pt x="27146" y="1428"/>
                </a:quadBezTo>
                <a:quadBezTo>
                  <a:pt x="29527" y="0"/>
                  <a:pt x="30956" y="0"/>
                </a:quadBezTo>
                <a:quadBezTo>
                  <a:pt x="33813" y="0"/>
                  <a:pt x="36194" y="1428"/>
                </a:quadBezTo>
                <a:quadBezTo>
                  <a:pt x="39052" y="2381"/>
                  <a:pt x="40481" y="3809"/>
                </a:quadBezTo>
                <a:lnTo>
                  <a:pt x="44291" y="10001"/>
                </a:lnTo>
                <a:quadBezTo>
                  <a:pt x="47148" y="11429"/>
                  <a:pt x="47625" y="13811"/>
                </a:quadBezTo>
                <a:quadBezTo>
                  <a:pt x="48101" y="16668"/>
                  <a:pt x="48101" y="19526"/>
                </a:quadBezTo>
                <a:quadBezTo>
                  <a:pt x="48101" y="20002"/>
                  <a:pt x="49053" y="20954"/>
                </a:quadBezTo>
                <a:quadBezTo>
                  <a:pt x="50006" y="21907"/>
                  <a:pt x="51434" y="23336"/>
                </a:quadBezTo>
                <a:quadBezTo>
                  <a:pt x="52387" y="24288"/>
                  <a:pt x="52863" y="25241"/>
                </a:quadBezTo>
                <a:quadBezTo>
                  <a:pt x="53340" y="26193"/>
                  <a:pt x="51911" y="27146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9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noFill/>
          <a:ln w="19526" cmpd="sng">
            <a:solidFill>
              <a:srgbClr val="5EC6D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1" name="New shape"/>
          <p:cNvSpPr/>
          <p:nvPr/>
        </p:nvSpPr>
        <p:spPr>
          <a:xfrm>
            <a:off x="0" y="5071110"/>
            <a:ext cx="7519512" cy="71914"/>
          </a:xfrm>
          <a:custGeom>
            <a:rect l="l" t="t" r="r" b="b"/>
            <a:pathLst>
              <a:path w="7519511" h="71913">
                <a:moveTo>
                  <a:pt x="0" y="71913"/>
                </a:moveTo>
                <a:lnTo>
                  <a:pt x="7519511" y="71913"/>
                </a:lnTo>
                <a:lnTo>
                  <a:pt x="7519511" y="0"/>
                </a:lnTo>
                <a:lnTo>
                  <a:pt x="0" y="0"/>
                </a:lnTo>
                <a:lnTo>
                  <a:pt x="0" y="71913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2" name="New shape"/>
          <p:cNvSpPr/>
          <p:nvPr/>
        </p:nvSpPr>
        <p:spPr>
          <a:xfrm>
            <a:off x="812483" y="4939665"/>
            <a:ext cx="7518559" cy="73343"/>
          </a:xfrm>
          <a:custGeom>
            <a:rect l="l" t="t" r="r" b="b"/>
            <a:pathLst>
              <a:path w="7518559" h="73342">
                <a:moveTo>
                  <a:pt x="0" y="73342"/>
                </a:moveTo>
                <a:lnTo>
                  <a:pt x="7518559" y="73342"/>
                </a:lnTo>
                <a:lnTo>
                  <a:pt x="7518559" y="0"/>
                </a:lnTo>
                <a:lnTo>
                  <a:pt x="0" y="0"/>
                </a:lnTo>
                <a:lnTo>
                  <a:pt x="0" y="73342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3" name="New shape"/>
          <p:cNvSpPr/>
          <p:nvPr/>
        </p:nvSpPr>
        <p:spPr>
          <a:xfrm>
            <a:off x="1624012" y="4809649"/>
            <a:ext cx="7519988" cy="72866"/>
          </a:xfrm>
          <a:custGeom>
            <a:rect l="l" t="t" r="r" b="b"/>
            <a:pathLst>
              <a:path w="7519987" h="72866">
                <a:moveTo>
                  <a:pt x="0" y="72866"/>
                </a:moveTo>
                <a:lnTo>
                  <a:pt x="7519987" y="72866"/>
                </a:lnTo>
                <a:lnTo>
                  <a:pt x="7519987" y="0"/>
                </a:lnTo>
                <a:lnTo>
                  <a:pt x="0" y="0"/>
                </a:lnTo>
                <a:lnTo>
                  <a:pt x="0" y="72866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4" name="New shape"/>
          <p:cNvSpPr/>
          <p:nvPr/>
        </p:nvSpPr>
        <p:spPr>
          <a:xfrm>
            <a:off x="0" y="1588294"/>
            <a:ext cx="9138286" cy="48101"/>
          </a:xfrm>
          <a:custGeom>
            <a:rect l="l" t="t" r="r" b="b"/>
            <a:pathLst>
              <a:path w="9138286" h="48101">
                <a:moveTo>
                  <a:pt x="0" y="48101"/>
                </a:moveTo>
                <a:lnTo>
                  <a:pt x="9138286" y="48101"/>
                </a:lnTo>
                <a:lnTo>
                  <a:pt x="9138286" y="0"/>
                </a:lnTo>
                <a:lnTo>
                  <a:pt x="0" y="0"/>
                </a:lnTo>
                <a:lnTo>
                  <a:pt x="0" y="48101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5" name="New shape"/>
          <p:cNvSpPr/>
          <p:nvPr/>
        </p:nvSpPr>
        <p:spPr>
          <a:xfrm>
            <a:off x="5716905" y="3244691"/>
            <a:ext cx="1298734" cy="1173956"/>
          </a:xfrm>
          <a:custGeom>
            <a:rect l="l" t="t" r="r" b="b"/>
            <a:pathLst>
              <a:path w="1298733" h="1173956">
                <a:moveTo>
                  <a:pt x="0" y="717708"/>
                </a:moveTo>
                <a:lnTo>
                  <a:pt x="341471" y="0"/>
                </a:lnTo>
                <a:lnTo>
                  <a:pt x="1298733" y="456247"/>
                </a:lnTo>
                <a:lnTo>
                  <a:pt x="957262" y="1173956"/>
                </a:lnTo>
                <a:lnTo>
                  <a:pt x="0" y="717708"/>
                </a:lnTo>
                <a:close/>
              </a:path>
            </a:pathLst>
          </a:custGeom>
          <a:solidFill>
            <a:srgbClr val="DCE4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6" name="New shape"/>
          <p:cNvSpPr/>
          <p:nvPr/>
        </p:nvSpPr>
        <p:spPr>
          <a:xfrm>
            <a:off x="5801678" y="3329464"/>
            <a:ext cx="1133951" cy="1009174"/>
          </a:xfrm>
          <a:custGeom>
            <a:rect l="l" t="t" r="r" b="b"/>
            <a:pathLst>
              <a:path w="1133951" h="1009173">
                <a:moveTo>
                  <a:pt x="0" y="606266"/>
                </a:moveTo>
                <a:lnTo>
                  <a:pt x="287654" y="0"/>
                </a:lnTo>
                <a:lnTo>
                  <a:pt x="1133951" y="402907"/>
                </a:lnTo>
                <a:lnTo>
                  <a:pt x="845820" y="1009173"/>
                </a:lnTo>
                <a:lnTo>
                  <a:pt x="0" y="606266"/>
                </a:lnTo>
                <a:close/>
              </a:path>
            </a:pathLst>
          </a:custGeom>
          <a:solidFill>
            <a:srgbClr val="D46F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7" name="New shape"/>
          <p:cNvSpPr/>
          <p:nvPr/>
        </p:nvSpPr>
        <p:spPr>
          <a:xfrm>
            <a:off x="5801678" y="3732848"/>
            <a:ext cx="1133951" cy="605790"/>
          </a:xfrm>
          <a:custGeom>
            <a:rect l="l" t="t" r="r" b="b"/>
            <a:pathLst>
              <a:path w="1133951" h="605790">
                <a:moveTo>
                  <a:pt x="0" y="203358"/>
                </a:moveTo>
                <a:lnTo>
                  <a:pt x="1133951" y="0"/>
                </a:lnTo>
                <a:lnTo>
                  <a:pt x="845820" y="605790"/>
                </a:lnTo>
                <a:lnTo>
                  <a:pt x="0" y="203358"/>
                </a:lnTo>
                <a:close/>
              </a:path>
            </a:pathLst>
          </a:custGeom>
          <a:solidFill>
            <a:srgbClr val="EC85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8" name="New shape"/>
          <p:cNvSpPr/>
          <p:nvPr/>
        </p:nvSpPr>
        <p:spPr>
          <a:xfrm>
            <a:off x="7161848" y="2988945"/>
            <a:ext cx="1133951" cy="885825"/>
          </a:xfrm>
          <a:custGeom>
            <a:rect l="l" t="t" r="r" b="b"/>
            <a:pathLst>
              <a:path w="1133951" h="885825">
                <a:moveTo>
                  <a:pt x="0" y="792479"/>
                </a:moveTo>
                <a:lnTo>
                  <a:pt x="75247" y="0"/>
                </a:lnTo>
                <a:lnTo>
                  <a:pt x="1133951" y="92868"/>
                </a:lnTo>
                <a:lnTo>
                  <a:pt x="1062990" y="885825"/>
                </a:lnTo>
                <a:lnTo>
                  <a:pt x="0" y="7924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9" name="New shape"/>
          <p:cNvSpPr/>
          <p:nvPr/>
        </p:nvSpPr>
        <p:spPr>
          <a:xfrm>
            <a:off x="7232809" y="3059430"/>
            <a:ext cx="992029" cy="747713"/>
          </a:xfrm>
          <a:custGeom>
            <a:rect l="l" t="t" r="r" b="b"/>
            <a:pathLst>
              <a:path w="992028" h="747712">
                <a:moveTo>
                  <a:pt x="0" y="663416"/>
                </a:moveTo>
                <a:lnTo>
                  <a:pt x="61912" y="0"/>
                </a:lnTo>
                <a:lnTo>
                  <a:pt x="992028" y="80010"/>
                </a:lnTo>
                <a:lnTo>
                  <a:pt x="930116" y="747712"/>
                </a:lnTo>
                <a:lnTo>
                  <a:pt x="0" y="663416"/>
                </a:lnTo>
                <a:close/>
              </a:path>
            </a:pathLst>
          </a:custGeom>
          <a:solidFill>
            <a:srgbClr val="DCE4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0" name="New shape"/>
          <p:cNvSpPr/>
          <p:nvPr/>
        </p:nvSpPr>
        <p:spPr>
          <a:xfrm>
            <a:off x="7232809" y="3138488"/>
            <a:ext cx="992029" cy="668655"/>
          </a:xfrm>
          <a:custGeom>
            <a:rect l="l" t="t" r="r" b="b"/>
            <a:pathLst>
              <a:path w="992028" h="668655">
                <a:moveTo>
                  <a:pt x="0" y="584358"/>
                </a:moveTo>
                <a:lnTo>
                  <a:pt x="992028" y="0"/>
                </a:lnTo>
                <a:lnTo>
                  <a:pt x="930116" y="668655"/>
                </a:lnTo>
                <a:lnTo>
                  <a:pt x="0" y="584358"/>
                </a:lnTo>
                <a:close/>
              </a:path>
            </a:pathLst>
          </a:custGeom>
          <a:solidFill>
            <a:srgbClr val="CDD5D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1" name="New shape"/>
          <p:cNvSpPr/>
          <p:nvPr/>
        </p:nvSpPr>
        <p:spPr>
          <a:xfrm>
            <a:off x="5770721" y="2634615"/>
            <a:ext cx="1133951" cy="893445"/>
          </a:xfrm>
          <a:custGeom>
            <a:rect l="l" t="t" r="r" b="b"/>
            <a:pathLst>
              <a:path w="1133951" h="893444">
                <a:moveTo>
                  <a:pt x="0" y="792003"/>
                </a:moveTo>
                <a:lnTo>
                  <a:pt x="75247" y="0"/>
                </a:lnTo>
                <a:lnTo>
                  <a:pt x="1133951" y="101441"/>
                </a:lnTo>
                <a:lnTo>
                  <a:pt x="1053941" y="893445"/>
                </a:lnTo>
                <a:lnTo>
                  <a:pt x="0" y="79200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2" name="New shape"/>
          <p:cNvSpPr/>
          <p:nvPr/>
        </p:nvSpPr>
        <p:spPr>
          <a:xfrm>
            <a:off x="5836920" y="2705100"/>
            <a:ext cx="996791" cy="756761"/>
          </a:xfrm>
          <a:custGeom>
            <a:rect l="l" t="t" r="r" b="b"/>
            <a:pathLst>
              <a:path w="996791" h="756761">
                <a:moveTo>
                  <a:pt x="0" y="663892"/>
                </a:moveTo>
                <a:lnTo>
                  <a:pt x="66675" y="0"/>
                </a:lnTo>
                <a:lnTo>
                  <a:pt x="996791" y="88582"/>
                </a:lnTo>
                <a:lnTo>
                  <a:pt x="930592" y="756761"/>
                </a:lnTo>
                <a:lnTo>
                  <a:pt x="0" y="663892"/>
                </a:lnTo>
                <a:close/>
              </a:path>
            </a:pathLst>
          </a:custGeom>
          <a:solidFill>
            <a:srgbClr val="96D5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3" name="New shape"/>
          <p:cNvSpPr/>
          <p:nvPr/>
        </p:nvSpPr>
        <p:spPr>
          <a:xfrm>
            <a:off x="5836920" y="2793206"/>
            <a:ext cx="996791" cy="668655"/>
          </a:xfrm>
          <a:custGeom>
            <a:rect l="l" t="t" r="r" b="b"/>
            <a:pathLst>
              <a:path w="996791" h="668655">
                <a:moveTo>
                  <a:pt x="0" y="575786"/>
                </a:moveTo>
                <a:lnTo>
                  <a:pt x="996791" y="0"/>
                </a:lnTo>
                <a:lnTo>
                  <a:pt x="930592" y="668655"/>
                </a:lnTo>
                <a:lnTo>
                  <a:pt x="0" y="575786"/>
                </a:lnTo>
                <a:close/>
              </a:path>
            </a:pathLst>
          </a:custGeom>
          <a:solidFill>
            <a:srgbClr val="72BC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4" name="New shape"/>
          <p:cNvSpPr/>
          <p:nvPr/>
        </p:nvSpPr>
        <p:spPr>
          <a:xfrm>
            <a:off x="6081713" y="2509838"/>
            <a:ext cx="1753553" cy="1524953"/>
          </a:xfrm>
          <a:custGeom>
            <a:rect l="l" t="t" r="r" b="b"/>
            <a:pathLst>
              <a:path w="1753552" h="1524952">
                <a:moveTo>
                  <a:pt x="1387316" y="101441"/>
                </a:moveTo>
                <a:lnTo>
                  <a:pt x="1257300" y="138112"/>
                </a:lnTo>
                <a:lnTo>
                  <a:pt x="1070610" y="0"/>
                </a:lnTo>
                <a:lnTo>
                  <a:pt x="627697" y="121920"/>
                </a:lnTo>
                <a:lnTo>
                  <a:pt x="534352" y="337185"/>
                </a:lnTo>
                <a:lnTo>
                  <a:pt x="75247" y="463391"/>
                </a:lnTo>
                <a:quadBezTo>
                  <a:pt x="55245" y="469582"/>
                  <a:pt x="39528" y="482441"/>
                </a:quadBezTo>
                <a:quadBezTo>
                  <a:pt x="24288" y="495300"/>
                  <a:pt x="14763" y="512921"/>
                </a:quadBezTo>
                <a:quadBezTo>
                  <a:pt x="4762" y="530066"/>
                  <a:pt x="2381" y="549592"/>
                </a:quadBezTo>
                <a:quadBezTo>
                  <a:pt x="0" y="569595"/>
                  <a:pt x="6191" y="589597"/>
                </a:quadBezTo>
                <a:lnTo>
                  <a:pt x="241458" y="1447323"/>
                </a:lnTo>
                <a:quadBezTo>
                  <a:pt x="247650" y="1468754"/>
                  <a:pt x="260032" y="1484471"/>
                </a:quadBezTo>
                <a:quadBezTo>
                  <a:pt x="272415" y="1500187"/>
                  <a:pt x="289559" y="1509712"/>
                </a:quadBezTo>
                <a:quadBezTo>
                  <a:pt x="306228" y="1519237"/>
                  <a:pt x="326231" y="1522095"/>
                </a:quadBezTo>
                <a:quadBezTo>
                  <a:pt x="346233" y="1524952"/>
                  <a:pt x="367665" y="1520666"/>
                </a:quadBezTo>
                <a:lnTo>
                  <a:pt x="1675923" y="1154429"/>
                </a:lnTo>
                <a:quadBezTo>
                  <a:pt x="1697354" y="1150143"/>
                  <a:pt x="1713071" y="1137761"/>
                </a:quadBezTo>
                <a:quadBezTo>
                  <a:pt x="1728787" y="1125854"/>
                  <a:pt x="1738312" y="1108709"/>
                </a:quadBezTo>
                <a:quadBezTo>
                  <a:pt x="1747837" y="1091565"/>
                  <a:pt x="1750695" y="1072515"/>
                </a:quadBezTo>
                <a:quadBezTo>
                  <a:pt x="1753553" y="1052512"/>
                  <a:pt x="1749266" y="1032509"/>
                </a:quadBezTo>
                <a:lnTo>
                  <a:pt x="1509236" y="174783"/>
                </a:lnTo>
                <a:quadBezTo>
                  <a:pt x="1504950" y="153352"/>
                  <a:pt x="1492567" y="137636"/>
                </a:quadBezTo>
                <a:quadBezTo>
                  <a:pt x="1480661" y="121920"/>
                  <a:pt x="1463516" y="112395"/>
                </a:quadBezTo>
                <a:quadBezTo>
                  <a:pt x="1446371" y="102870"/>
                  <a:pt x="1427321" y="100012"/>
                </a:quadBezTo>
                <a:quadBezTo>
                  <a:pt x="1407319" y="97154"/>
                  <a:pt x="1387316" y="101441"/>
                </a:quadBezTo>
                <a:close/>
              </a:path>
            </a:pathLst>
          </a:custGeom>
          <a:solidFill>
            <a:srgbClr val="3036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5" name="New shape"/>
          <p:cNvSpPr/>
          <p:nvPr/>
        </p:nvSpPr>
        <p:spPr>
          <a:xfrm>
            <a:off x="6756559" y="2911316"/>
            <a:ext cx="731520" cy="727234"/>
          </a:xfrm>
          <a:custGeom>
            <a:rect l="l" t="t" r="r" b="b"/>
            <a:pathLst>
              <a:path w="731520" h="727233">
                <a:moveTo>
                  <a:pt x="715327" y="265747"/>
                </a:moveTo>
                <a:quadBezTo>
                  <a:pt x="725805" y="301942"/>
                  <a:pt x="728662" y="338613"/>
                </a:quadBezTo>
                <a:quadBezTo>
                  <a:pt x="731519" y="374808"/>
                  <a:pt x="727233" y="410051"/>
                </a:quadBezTo>
                <a:quadBezTo>
                  <a:pt x="722947" y="444817"/>
                  <a:pt x="711993" y="478154"/>
                </a:quadBezTo>
                <a:quadBezTo>
                  <a:pt x="701040" y="511016"/>
                  <a:pt x="683418" y="541496"/>
                </a:quadBezTo>
                <a:quadBezTo>
                  <a:pt x="666274" y="571976"/>
                  <a:pt x="643413" y="598170"/>
                </a:quadBezTo>
                <a:quadBezTo>
                  <a:pt x="620553" y="624840"/>
                  <a:pt x="592455" y="646747"/>
                </a:quadBezTo>
                <a:quadBezTo>
                  <a:pt x="564356" y="668654"/>
                  <a:pt x="531971" y="684847"/>
                </a:quadBezTo>
                <a:quadBezTo>
                  <a:pt x="499109" y="701040"/>
                  <a:pt x="462915" y="711041"/>
                </a:quadBezTo>
                <a:quadBezTo>
                  <a:pt x="426243" y="721518"/>
                  <a:pt x="389572" y="724376"/>
                </a:quadBezTo>
                <a:quadBezTo>
                  <a:pt x="352900" y="727233"/>
                  <a:pt x="317658" y="722947"/>
                </a:quadBezTo>
                <a:quadBezTo>
                  <a:pt x="282416" y="718661"/>
                  <a:pt x="249078" y="707707"/>
                </a:quadBezTo>
                <a:quadBezTo>
                  <a:pt x="215741" y="696753"/>
                  <a:pt x="185261" y="679608"/>
                </a:quadBezTo>
                <a:quadBezTo>
                  <a:pt x="154781" y="662463"/>
                  <a:pt x="128111" y="639603"/>
                </a:quadBezTo>
                <a:quadBezTo>
                  <a:pt x="101441" y="617220"/>
                  <a:pt x="79533" y="589121"/>
                </a:quadBezTo>
                <a:quadBezTo>
                  <a:pt x="57625" y="561498"/>
                  <a:pt x="40957" y="529113"/>
                </a:quadBezTo>
                <a:quadBezTo>
                  <a:pt x="24765" y="496252"/>
                  <a:pt x="14763" y="460057"/>
                </a:quadBezTo>
                <a:quadBezTo>
                  <a:pt x="4762" y="423386"/>
                  <a:pt x="2381" y="387191"/>
                </a:quadBezTo>
                <a:quadBezTo>
                  <a:pt x="0" y="350996"/>
                  <a:pt x="4762" y="315753"/>
                </a:quadBezTo>
                <a:quadBezTo>
                  <a:pt x="9525" y="280511"/>
                  <a:pt x="20955" y="247650"/>
                </a:quadBezTo>
                <a:quadBezTo>
                  <a:pt x="31908" y="214312"/>
                  <a:pt x="49530" y="184308"/>
                </a:quadBezTo>
                <a:quadBezTo>
                  <a:pt x="66675" y="153828"/>
                  <a:pt x="89058" y="127158"/>
                </a:quadBezTo>
                <a:quadBezTo>
                  <a:pt x="111918" y="100964"/>
                  <a:pt x="139541" y="79057"/>
                </a:quadBezTo>
                <a:quadBezTo>
                  <a:pt x="167163" y="57150"/>
                  <a:pt x="199072" y="40957"/>
                </a:quadBezTo>
                <a:quadBezTo>
                  <a:pt x="231457" y="24288"/>
                  <a:pt x="267175" y="14763"/>
                </a:quadBezTo>
                <a:quadBezTo>
                  <a:pt x="303847" y="4762"/>
                  <a:pt x="340518" y="2381"/>
                </a:quadBezTo>
                <a:quadBezTo>
                  <a:pt x="376713" y="0"/>
                  <a:pt x="412432" y="4762"/>
                </a:quadBezTo>
                <a:quadBezTo>
                  <a:pt x="447675" y="9525"/>
                  <a:pt x="481012" y="20478"/>
                </a:quadBezTo>
                <a:quadBezTo>
                  <a:pt x="514350" y="31908"/>
                  <a:pt x="544830" y="49053"/>
                </a:quadBezTo>
                <a:quadBezTo>
                  <a:pt x="575309" y="66198"/>
                  <a:pt x="601503" y="88582"/>
                </a:quadBezTo>
                <a:quadBezTo>
                  <a:pt x="628174" y="111442"/>
                  <a:pt x="650081" y="138588"/>
                </a:quadBezTo>
                <a:quadBezTo>
                  <a:pt x="672465" y="166211"/>
                  <a:pt x="688657" y="198120"/>
                </a:quadBezTo>
                <a:quadBezTo>
                  <a:pt x="705325" y="230028"/>
                  <a:pt x="715327" y="265747"/>
                </a:quadBezTo>
                <a:close/>
              </a:path>
            </a:pathLst>
          </a:custGeom>
          <a:solidFill>
            <a:srgbClr val="5962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6" name="New shape"/>
          <p:cNvSpPr/>
          <p:nvPr/>
        </p:nvSpPr>
        <p:spPr>
          <a:xfrm>
            <a:off x="6804661" y="2953703"/>
            <a:ext cx="634365" cy="635794"/>
          </a:xfrm>
          <a:custGeom>
            <a:rect l="l" t="t" r="r" b="b"/>
            <a:pathLst>
              <a:path w="634365" h="635793">
                <a:moveTo>
                  <a:pt x="621982" y="232410"/>
                </a:moveTo>
                <a:quadBezTo>
                  <a:pt x="630555" y="264318"/>
                  <a:pt x="632459" y="296227"/>
                </a:quadBezTo>
                <a:quadBezTo>
                  <a:pt x="634365" y="328136"/>
                  <a:pt x="630078" y="358616"/>
                </a:quadBezTo>
                <a:quadBezTo>
                  <a:pt x="626268" y="389572"/>
                  <a:pt x="616267" y="418147"/>
                </a:quadBezTo>
                <a:quadBezTo>
                  <a:pt x="606742" y="447198"/>
                  <a:pt x="591502" y="473868"/>
                </a:quadBezTo>
                <a:quadBezTo>
                  <a:pt x="576738" y="500062"/>
                  <a:pt x="557212" y="523398"/>
                </a:quadBezTo>
                <a:quadBezTo>
                  <a:pt x="537209" y="546734"/>
                  <a:pt x="513397" y="565784"/>
                </a:quadBezTo>
                <a:quadBezTo>
                  <a:pt x="489584" y="584834"/>
                  <a:pt x="461486" y="599598"/>
                </a:quadBezTo>
                <a:quadBezTo>
                  <a:pt x="433863" y="614362"/>
                  <a:pt x="402431" y="623411"/>
                </a:quadBezTo>
                <a:quadBezTo>
                  <a:pt x="371475" y="631983"/>
                  <a:pt x="340042" y="633888"/>
                </a:quadBezTo>
                <a:quadBezTo>
                  <a:pt x="308609" y="635793"/>
                  <a:pt x="278130" y="631507"/>
                </a:quadBezTo>
                <a:quadBezTo>
                  <a:pt x="247650" y="627221"/>
                  <a:pt x="218599" y="617696"/>
                </a:quadBezTo>
                <a:quadBezTo>
                  <a:pt x="189547" y="607695"/>
                  <a:pt x="162877" y="592931"/>
                </a:quadBezTo>
                <a:quadBezTo>
                  <a:pt x="136683" y="577691"/>
                  <a:pt x="113347" y="558165"/>
                </a:quadBezTo>
                <a:quadBezTo>
                  <a:pt x="89534" y="538638"/>
                  <a:pt x="70484" y="514350"/>
                </a:quadBezTo>
                <a:quadBezTo>
                  <a:pt x="50958" y="490537"/>
                  <a:pt x="36194" y="462915"/>
                </a:quadBezTo>
                <a:quadBezTo>
                  <a:pt x="21431" y="434816"/>
                  <a:pt x="12382" y="403383"/>
                </a:quadBezTo>
                <a:quadBezTo>
                  <a:pt x="3809" y="371475"/>
                  <a:pt x="1905" y="339566"/>
                </a:quadBezTo>
                <a:quadBezTo>
                  <a:pt x="0" y="307657"/>
                  <a:pt x="4286" y="277177"/>
                </a:quadBezTo>
                <a:quadBezTo>
                  <a:pt x="8096" y="246221"/>
                  <a:pt x="18097" y="217646"/>
                </a:quadBezTo>
                <a:quadBezTo>
                  <a:pt x="28099" y="188595"/>
                  <a:pt x="43338" y="161925"/>
                </a:quadBezTo>
                <a:quadBezTo>
                  <a:pt x="58102" y="135731"/>
                  <a:pt x="78105" y="112395"/>
                </a:quadBezTo>
                <a:quadBezTo>
                  <a:pt x="98107" y="89058"/>
                  <a:pt x="122396" y="70008"/>
                </a:quadBezTo>
                <a:quadBezTo>
                  <a:pt x="146684" y="50958"/>
                  <a:pt x="175259" y="36195"/>
                </a:quadBezTo>
                <a:quadBezTo>
                  <a:pt x="203834" y="21431"/>
                  <a:pt x="235743" y="12382"/>
                </a:quadBezTo>
                <a:quadBezTo>
                  <a:pt x="267175" y="3810"/>
                  <a:pt x="298132" y="1904"/>
                </a:quadBezTo>
                <a:quadBezTo>
                  <a:pt x="329565" y="0"/>
                  <a:pt x="359568" y="4286"/>
                </a:quadBezTo>
                <a:quadBezTo>
                  <a:pt x="390049" y="8572"/>
                  <a:pt x="418624" y="18097"/>
                </a:quadBezTo>
                <a:quadBezTo>
                  <a:pt x="447199" y="28098"/>
                  <a:pt x="473392" y="42862"/>
                </a:quadBezTo>
                <a:quadBezTo>
                  <a:pt x="499586" y="58102"/>
                  <a:pt x="522446" y="77628"/>
                </a:quadBezTo>
                <a:quadBezTo>
                  <a:pt x="545306" y="97154"/>
                  <a:pt x="564832" y="121443"/>
                </a:quadBezTo>
                <a:quadBezTo>
                  <a:pt x="583882" y="145256"/>
                  <a:pt x="598169" y="172878"/>
                </a:quadBezTo>
                <a:quadBezTo>
                  <a:pt x="612933" y="200977"/>
                  <a:pt x="621982" y="232410"/>
                </a:quadBezTo>
                <a:close/>
              </a:path>
            </a:pathLst>
          </a:custGeom>
          <a:solidFill>
            <a:srgbClr val="3036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7" name="New shape"/>
          <p:cNvSpPr/>
          <p:nvPr/>
        </p:nvSpPr>
        <p:spPr>
          <a:xfrm>
            <a:off x="6887528" y="3037522"/>
            <a:ext cx="474821" cy="474821"/>
          </a:xfrm>
          <a:custGeom>
            <a:rect l="l" t="t" r="r" b="b"/>
            <a:pathLst>
              <a:path w="474820" h="474820">
                <a:moveTo>
                  <a:pt x="462438" y="175736"/>
                </a:moveTo>
                <a:quadBezTo>
                  <a:pt x="474821" y="220979"/>
                  <a:pt x="467677" y="266700"/>
                </a:quadBezTo>
                <a:quadBezTo>
                  <a:pt x="461486" y="311467"/>
                  <a:pt x="438625" y="350996"/>
                </a:quadBezTo>
                <a:quadBezTo>
                  <a:pt x="415766" y="391001"/>
                  <a:pt x="380047" y="419576"/>
                </a:quadBezTo>
                <a:quadBezTo>
                  <a:pt x="343852" y="449103"/>
                  <a:pt x="296703" y="462915"/>
                </a:quadBezTo>
                <a:quadBezTo>
                  <a:pt x="250983" y="474821"/>
                  <a:pt x="205740" y="468153"/>
                </a:quadBezTo>
                <a:quadBezTo>
                  <a:pt x="161449" y="461962"/>
                  <a:pt x="121919" y="439102"/>
                </a:quadBezTo>
                <a:quadBezTo>
                  <a:pt x="82391" y="416242"/>
                  <a:pt x="54292" y="380523"/>
                </a:quadBezTo>
                <a:quadBezTo>
                  <a:pt x="25717" y="343852"/>
                  <a:pt x="13334" y="297179"/>
                </a:quadBezTo>
                <a:quadBezTo>
                  <a:pt x="0" y="251459"/>
                  <a:pt x="5715" y="206216"/>
                </a:quadBezTo>
                <a:quadBezTo>
                  <a:pt x="11430" y="161448"/>
                  <a:pt x="33813" y="121920"/>
                </a:quadBezTo>
                <a:quadBezTo>
                  <a:pt x="56197" y="82391"/>
                  <a:pt x="91916" y="54768"/>
                </a:quadBezTo>
                <a:quadBezTo>
                  <a:pt x="128111" y="26193"/>
                  <a:pt x="175259" y="13811"/>
                </a:quadBezTo>
                <a:quadBezTo>
                  <a:pt x="220980" y="0"/>
                  <a:pt x="266224" y="6191"/>
                </a:quadBezTo>
                <a:quadBezTo>
                  <a:pt x="310991" y="11429"/>
                  <a:pt x="350996" y="34289"/>
                </a:quadBezTo>
                <a:quadBezTo>
                  <a:pt x="390525" y="56673"/>
                  <a:pt x="419100" y="92392"/>
                </a:quadBezTo>
                <a:quadBezTo>
                  <a:pt x="448627" y="128587"/>
                  <a:pt x="462438" y="175736"/>
                </a:quadBezTo>
                <a:close/>
              </a:path>
            </a:pathLst>
          </a:custGeom>
          <a:solidFill>
            <a:srgbClr val="A4D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8" name="New shape"/>
          <p:cNvSpPr/>
          <p:nvPr/>
        </p:nvSpPr>
        <p:spPr>
          <a:xfrm>
            <a:off x="6943249" y="3115151"/>
            <a:ext cx="170974" cy="170974"/>
          </a:xfrm>
          <a:custGeom>
            <a:rect l="l" t="t" r="r" b="b"/>
            <a:pathLst>
              <a:path w="170973" h="170973">
                <a:moveTo>
                  <a:pt x="166211" y="65246"/>
                </a:moveTo>
                <a:quadBezTo>
                  <a:pt x="170974" y="81914"/>
                  <a:pt x="168116" y="98107"/>
                </a:quadBezTo>
                <a:quadBezTo>
                  <a:pt x="165734" y="114300"/>
                  <a:pt x="157162" y="128111"/>
                </a:quadBezTo>
                <a:quadBezTo>
                  <a:pt x="148590" y="141922"/>
                  <a:pt x="135731" y="151923"/>
                </a:quadBezTo>
                <a:quadBezTo>
                  <a:pt x="122396" y="161925"/>
                  <a:pt x="105727" y="166687"/>
                </a:quadBezTo>
                <a:quadBezTo>
                  <a:pt x="90487" y="170973"/>
                  <a:pt x="74294" y="168592"/>
                </a:quadBezTo>
                <a:quadBezTo>
                  <a:pt x="58578" y="166211"/>
                  <a:pt x="44291" y="158115"/>
                </a:quadBezTo>
                <a:quadBezTo>
                  <a:pt x="30003" y="149542"/>
                  <a:pt x="19525" y="137636"/>
                </a:quadBezTo>
                <a:quadBezTo>
                  <a:pt x="9049" y="125253"/>
                  <a:pt x="4286" y="110013"/>
                </a:quadBezTo>
                <a:quadBezTo>
                  <a:pt x="0" y="93345"/>
                  <a:pt x="2381" y="76200"/>
                </a:quadBezTo>
                <a:quadBezTo>
                  <a:pt x="4762" y="60007"/>
                  <a:pt x="13334" y="45243"/>
                </a:quadBezTo>
                <a:quadBezTo>
                  <a:pt x="21907" y="30479"/>
                  <a:pt x="35242" y="20002"/>
                </a:quadBezTo>
                <a:quadBezTo>
                  <a:pt x="48577" y="9048"/>
                  <a:pt x="65246" y="4762"/>
                </a:quadBezTo>
                <a:quadBezTo>
                  <a:pt x="80486" y="0"/>
                  <a:pt x="96202" y="2857"/>
                </a:quadBezTo>
                <a:quadBezTo>
                  <a:pt x="111918" y="5238"/>
                  <a:pt x="126206" y="13811"/>
                </a:quadBezTo>
                <a:quadBezTo>
                  <a:pt x="140969" y="22383"/>
                  <a:pt x="150971" y="35242"/>
                </a:quadBezTo>
                <a:quadBezTo>
                  <a:pt x="161925" y="48577"/>
                  <a:pt x="166211" y="65246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9" name="New shape"/>
          <p:cNvSpPr/>
          <p:nvPr/>
        </p:nvSpPr>
        <p:spPr>
          <a:xfrm>
            <a:off x="6931819" y="3300889"/>
            <a:ext cx="95726" cy="94298"/>
          </a:xfrm>
          <a:custGeom>
            <a:rect l="l" t="t" r="r" b="b"/>
            <a:pathLst>
              <a:path w="95726" h="94297">
                <a:moveTo>
                  <a:pt x="92868" y="34290"/>
                </a:moveTo>
                <a:quadBezTo>
                  <a:pt x="95725" y="43338"/>
                  <a:pt x="95250" y="52863"/>
                </a:quadBezTo>
                <a:quadBezTo>
                  <a:pt x="94297" y="61912"/>
                  <a:pt x="90011" y="70484"/>
                </a:quadBezTo>
                <a:quadBezTo>
                  <a:pt x="85725" y="78581"/>
                  <a:pt x="78581" y="83820"/>
                </a:quadBezTo>
                <a:quadBezTo>
                  <a:pt x="70961" y="89534"/>
                  <a:pt x="60007" y="90963"/>
                </a:quadBezTo>
                <a:quadBezTo>
                  <a:pt x="50958" y="94297"/>
                  <a:pt x="41909" y="92868"/>
                </a:quadBezTo>
                <a:quadBezTo>
                  <a:pt x="33337" y="91916"/>
                  <a:pt x="25717" y="87153"/>
                </a:quadBezTo>
                <a:quadBezTo>
                  <a:pt x="17621" y="82391"/>
                  <a:pt x="11906" y="75247"/>
                </a:quadBezTo>
                <a:quadBezTo>
                  <a:pt x="6191" y="67627"/>
                  <a:pt x="3333" y="58578"/>
                </a:quadBezTo>
                <a:quadBezTo>
                  <a:pt x="0" y="40481"/>
                  <a:pt x="8572" y="23812"/>
                </a:quadBezTo>
                <a:quadBezTo>
                  <a:pt x="17621" y="7620"/>
                  <a:pt x="35718" y="1904"/>
                </a:quadBezTo>
                <a:quadBezTo>
                  <a:pt x="44767" y="0"/>
                  <a:pt x="54292" y="1428"/>
                </a:quadBezTo>
                <a:quadBezTo>
                  <a:pt x="63817" y="2857"/>
                  <a:pt x="71913" y="7143"/>
                </a:quadBezTo>
                <a:quadBezTo>
                  <a:pt x="80009" y="11429"/>
                  <a:pt x="85725" y="18097"/>
                </a:quadBezTo>
                <a:quadBezTo>
                  <a:pt x="90963" y="25241"/>
                  <a:pt x="92868" y="34290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0" name="New shape"/>
          <p:cNvSpPr/>
          <p:nvPr/>
        </p:nvSpPr>
        <p:spPr>
          <a:xfrm>
            <a:off x="6082665" y="2965609"/>
            <a:ext cx="635794" cy="1069181"/>
          </a:xfrm>
          <a:custGeom>
            <a:rect l="l" t="t" r="r" b="b"/>
            <a:pathLst>
              <a:path w="635793" h="1069181">
                <a:moveTo>
                  <a:pt x="126682" y="65246"/>
                </a:moveTo>
                <a:quadBezTo>
                  <a:pt x="99536" y="74295"/>
                  <a:pt x="72866" y="66198"/>
                </a:quadBezTo>
                <a:quadBezTo>
                  <a:pt x="46672" y="58102"/>
                  <a:pt x="25717" y="36671"/>
                </a:quadBezTo>
                <a:quadBezTo>
                  <a:pt x="18097" y="47625"/>
                  <a:pt x="12382" y="59531"/>
                </a:quadBezTo>
                <a:quadBezTo>
                  <a:pt x="6667" y="71437"/>
                  <a:pt x="3333" y="83820"/>
                </a:quadBezTo>
                <a:quadBezTo>
                  <a:pt x="0" y="96678"/>
                  <a:pt x="476" y="109537"/>
                </a:quadBezTo>
                <a:quadBezTo>
                  <a:pt x="952" y="121920"/>
                  <a:pt x="5238" y="134302"/>
                </a:quadBezTo>
                <a:lnTo>
                  <a:pt x="239553" y="991552"/>
                </a:lnTo>
                <a:quadBezTo>
                  <a:pt x="245745" y="1012983"/>
                  <a:pt x="258127" y="1028700"/>
                </a:quadBezTo>
                <a:quadBezTo>
                  <a:pt x="270033" y="1044416"/>
                  <a:pt x="287178" y="1053941"/>
                </a:quadBezTo>
                <a:quadBezTo>
                  <a:pt x="304323" y="1063466"/>
                  <a:pt x="323850" y="1066323"/>
                </a:quadBezTo>
                <a:quadBezTo>
                  <a:pt x="343852" y="1069181"/>
                  <a:pt x="364807" y="1064895"/>
                </a:quadBezTo>
                <a:lnTo>
                  <a:pt x="635793" y="987742"/>
                </a:lnTo>
                <a:lnTo>
                  <a:pt x="364807" y="0"/>
                </a:lnTo>
                <a:lnTo>
                  <a:pt x="126682" y="65246"/>
                </a:lnTo>
                <a:close/>
              </a:path>
            </a:pathLst>
          </a:custGeom>
          <a:solidFill>
            <a:srgbClr val="474F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1" name="New shape"/>
          <p:cNvSpPr/>
          <p:nvPr/>
        </p:nvSpPr>
        <p:spPr>
          <a:xfrm>
            <a:off x="6175534" y="2860358"/>
            <a:ext cx="254318" cy="127159"/>
          </a:xfrm>
          <a:custGeom>
            <a:rect l="l" t="t" r="r" b="b"/>
            <a:pathLst>
              <a:path w="254317" h="127158">
                <a:moveTo>
                  <a:pt x="251459" y="35718"/>
                </a:moveTo>
                <a:quadBezTo>
                  <a:pt x="254317" y="41433"/>
                  <a:pt x="253841" y="47625"/>
                </a:quadBezTo>
                <a:quadBezTo>
                  <a:pt x="253365" y="53339"/>
                  <a:pt x="250031" y="58102"/>
                </a:quadBezTo>
                <a:quadBezTo>
                  <a:pt x="247173" y="63341"/>
                  <a:pt x="242411" y="66675"/>
                </a:quadBezTo>
                <a:quadBezTo>
                  <a:pt x="237172" y="70485"/>
                  <a:pt x="230981" y="71913"/>
                </a:quadBezTo>
                <a:lnTo>
                  <a:pt x="41909" y="124301"/>
                </a:lnTo>
                <a:quadBezTo>
                  <a:pt x="30003" y="127158"/>
                  <a:pt x="19050" y="121920"/>
                </a:quadBezTo>
                <a:quadBezTo>
                  <a:pt x="8572" y="116204"/>
                  <a:pt x="5715" y="104298"/>
                </a:quadBezTo>
                <a:lnTo>
                  <a:pt x="1428" y="91916"/>
                </a:lnTo>
                <a:quadBezTo>
                  <a:pt x="0" y="86201"/>
                  <a:pt x="1428" y="80010"/>
                </a:quadBezTo>
                <a:quadBezTo>
                  <a:pt x="2381" y="74295"/>
                  <a:pt x="5715" y="69532"/>
                </a:quadBezTo>
                <a:quadBezTo>
                  <a:pt x="8572" y="64293"/>
                  <a:pt x="12858" y="60960"/>
                </a:quadBezTo>
                <a:quadBezTo>
                  <a:pt x="17145" y="57150"/>
                  <a:pt x="21907" y="55721"/>
                </a:quadBezTo>
                <a:lnTo>
                  <a:pt x="215265" y="3333"/>
                </a:lnTo>
                <a:quadBezTo>
                  <a:pt x="224313" y="0"/>
                  <a:pt x="234315" y="5714"/>
                </a:quadBezTo>
                <a:quadBezTo>
                  <a:pt x="244316" y="11429"/>
                  <a:pt x="247173" y="23336"/>
                </a:quadBezTo>
                <a:lnTo>
                  <a:pt x="251459" y="35718"/>
                </a:lnTo>
                <a:close/>
              </a:path>
            </a:pathLst>
          </a:custGeom>
          <a:solidFill>
            <a:srgbClr val="474F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2" name="New shape"/>
          <p:cNvSpPr/>
          <p:nvPr/>
        </p:nvSpPr>
        <p:spPr>
          <a:xfrm>
            <a:off x="6725603" y="2550795"/>
            <a:ext cx="447675" cy="222885"/>
          </a:xfrm>
          <a:custGeom>
            <a:rect l="l" t="t" r="r" b="b"/>
            <a:pathLst>
              <a:path w="447675" h="222885">
                <a:moveTo>
                  <a:pt x="444817" y="83820"/>
                </a:moveTo>
                <a:quadBezTo>
                  <a:pt x="447675" y="96202"/>
                  <a:pt x="441959" y="106679"/>
                </a:quadBezTo>
                <a:quadBezTo>
                  <a:pt x="436721" y="117157"/>
                  <a:pt x="424338" y="120491"/>
                </a:quadBezTo>
                <a:lnTo>
                  <a:pt x="58578" y="221456"/>
                </a:lnTo>
                <a:quadBezTo>
                  <a:pt x="52387" y="222885"/>
                  <a:pt x="45719" y="221932"/>
                </a:quadBezTo>
                <a:quadBezTo>
                  <a:pt x="39052" y="221456"/>
                  <a:pt x="33337" y="218598"/>
                </a:quadBezTo>
                <a:quadBezTo>
                  <a:pt x="27622" y="216217"/>
                  <a:pt x="23336" y="211454"/>
                </a:quadBezTo>
                <a:quadBezTo>
                  <a:pt x="19050" y="207168"/>
                  <a:pt x="17621" y="200977"/>
                </a:quadBezTo>
                <a:lnTo>
                  <a:pt x="1428" y="140493"/>
                </a:lnTo>
                <a:quadBezTo>
                  <a:pt x="0" y="134302"/>
                  <a:pt x="952" y="128587"/>
                </a:quadBezTo>
                <a:quadBezTo>
                  <a:pt x="2381" y="122872"/>
                  <a:pt x="5715" y="117633"/>
                </a:quadBezTo>
                <a:quadBezTo>
                  <a:pt x="9525" y="112871"/>
                  <a:pt x="14287" y="109061"/>
                </a:quadBezTo>
                <a:quadBezTo>
                  <a:pt x="19525" y="105727"/>
                  <a:pt x="25717" y="104298"/>
                </a:quadBezTo>
                <a:lnTo>
                  <a:pt x="391953" y="2857"/>
                </a:lnTo>
                <a:quadBezTo>
                  <a:pt x="403859" y="0"/>
                  <a:pt x="414813" y="5714"/>
                </a:quadBezTo>
                <a:quadBezTo>
                  <a:pt x="425291" y="10953"/>
                  <a:pt x="428149" y="23336"/>
                </a:quadBezTo>
                <a:lnTo>
                  <a:pt x="444817" y="8382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3" name="New shape"/>
          <p:cNvSpPr/>
          <p:nvPr/>
        </p:nvSpPr>
        <p:spPr>
          <a:xfrm>
            <a:off x="7121843" y="2181701"/>
            <a:ext cx="331470" cy="332899"/>
          </a:xfrm>
          <a:custGeom>
            <a:rect l="l" t="t" r="r" b="b"/>
            <a:pathLst>
              <a:path w="331470" h="332898">
                <a:moveTo>
                  <a:pt x="123825" y="0"/>
                </a:moveTo>
                <a:lnTo>
                  <a:pt x="136683" y="150971"/>
                </a:lnTo>
                <a:lnTo>
                  <a:pt x="0" y="212883"/>
                </a:lnTo>
                <a:lnTo>
                  <a:pt x="150494" y="199548"/>
                </a:lnTo>
                <a:lnTo>
                  <a:pt x="211931" y="332898"/>
                </a:lnTo>
                <a:lnTo>
                  <a:pt x="194309" y="181927"/>
                </a:lnTo>
                <a:lnTo>
                  <a:pt x="331469" y="119538"/>
                </a:lnTo>
                <a:lnTo>
                  <a:pt x="185737" y="137636"/>
                </a:lnTo>
                <a:lnTo>
                  <a:pt x="12382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4" name="New shape"/>
          <p:cNvSpPr/>
          <p:nvPr/>
        </p:nvSpPr>
        <p:spPr>
          <a:xfrm>
            <a:off x="6935629" y="2181701"/>
            <a:ext cx="172403" cy="172879"/>
          </a:xfrm>
          <a:custGeom>
            <a:rect l="l" t="t" r="r" b="b"/>
            <a:pathLst>
              <a:path w="172402" h="172878">
                <a:moveTo>
                  <a:pt x="61912" y="0"/>
                </a:moveTo>
                <a:lnTo>
                  <a:pt x="75247" y="79533"/>
                </a:lnTo>
                <a:lnTo>
                  <a:pt x="0" y="110966"/>
                </a:lnTo>
                <a:lnTo>
                  <a:pt x="79533" y="101917"/>
                </a:lnTo>
                <a:lnTo>
                  <a:pt x="110490" y="172878"/>
                </a:lnTo>
                <a:lnTo>
                  <a:pt x="101441" y="97154"/>
                </a:lnTo>
                <a:lnTo>
                  <a:pt x="172402" y="61912"/>
                </a:lnTo>
                <a:lnTo>
                  <a:pt x="92868" y="70961"/>
                </a:lnTo>
                <a:lnTo>
                  <a:pt x="61912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5" name="New shape"/>
          <p:cNvSpPr/>
          <p:nvPr/>
        </p:nvSpPr>
        <p:spPr>
          <a:xfrm>
            <a:off x="6063139" y="2027396"/>
            <a:ext cx="673418" cy="468630"/>
          </a:xfrm>
          <a:custGeom>
            <a:rect l="l" t="t" r="r" b="b"/>
            <a:pathLst>
              <a:path w="673417" h="468630">
                <a:moveTo>
                  <a:pt x="336708" y="0"/>
                </a:moveTo>
                <a:quadBezTo>
                  <a:pt x="283845" y="0"/>
                  <a:pt x="234315" y="16668"/>
                </a:quadBezTo>
                <a:quadBezTo>
                  <a:pt x="184784" y="33337"/>
                  <a:pt x="140970" y="64293"/>
                </a:quadBezTo>
                <a:quadBezTo>
                  <a:pt x="97631" y="95250"/>
                  <a:pt x="61912" y="138112"/>
                </a:quadBezTo>
                <a:quadBezTo>
                  <a:pt x="26193" y="181451"/>
                  <a:pt x="0" y="234314"/>
                </a:quadBezTo>
                <a:quadBezTo>
                  <a:pt x="26193" y="287178"/>
                  <a:pt x="61912" y="330517"/>
                </a:quadBezTo>
                <a:quadBezTo>
                  <a:pt x="97631" y="373379"/>
                  <a:pt x="140970" y="404336"/>
                </a:quadBezTo>
                <a:quadBezTo>
                  <a:pt x="184784" y="435768"/>
                  <a:pt x="234315" y="451961"/>
                </a:quadBezTo>
                <a:quadBezTo>
                  <a:pt x="283845" y="468629"/>
                  <a:pt x="336708" y="468629"/>
                </a:quadBezTo>
                <a:quadBezTo>
                  <a:pt x="390048" y="468629"/>
                  <a:pt x="439578" y="451961"/>
                </a:quadBezTo>
                <a:quadBezTo>
                  <a:pt x="488632" y="435768"/>
                  <a:pt x="532447" y="404336"/>
                </a:quadBezTo>
                <a:quadBezTo>
                  <a:pt x="576262" y="373379"/>
                  <a:pt x="611504" y="330517"/>
                </a:quadBezTo>
                <a:quadBezTo>
                  <a:pt x="647700" y="287178"/>
                  <a:pt x="673417" y="234314"/>
                </a:quadBezTo>
                <a:quadBezTo>
                  <a:pt x="647700" y="181451"/>
                  <a:pt x="611504" y="138112"/>
                </a:quadBezTo>
                <a:quadBezTo>
                  <a:pt x="576262" y="95250"/>
                  <a:pt x="532447" y="64293"/>
                </a:quadBezTo>
                <a:quadBezTo>
                  <a:pt x="488632" y="33337"/>
                  <a:pt x="439578" y="16668"/>
                </a:quadBezTo>
                <a:quadBezTo>
                  <a:pt x="390048" y="0"/>
                  <a:pt x="336708" y="0"/>
                </a:quadBezTo>
                <a:close/>
              </a:path>
            </a:pathLst>
          </a:custGeom>
          <a:solidFill>
            <a:srgbClr val="5F9CA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6" name="New shape"/>
          <p:cNvSpPr/>
          <p:nvPr/>
        </p:nvSpPr>
        <p:spPr>
          <a:xfrm>
            <a:off x="6063139" y="2133600"/>
            <a:ext cx="673418" cy="256223"/>
          </a:xfrm>
          <a:custGeom>
            <a:rect l="l" t="t" r="r" b="b"/>
            <a:pathLst>
              <a:path w="673417" h="256222">
                <a:moveTo>
                  <a:pt x="336708" y="0"/>
                </a:moveTo>
                <a:quadBezTo>
                  <a:pt x="283845" y="0"/>
                  <a:pt x="234315" y="9525"/>
                </a:quadBezTo>
                <a:quadBezTo>
                  <a:pt x="184784" y="18573"/>
                  <a:pt x="140970" y="35718"/>
                </a:quadBezTo>
                <a:quadBezTo>
                  <a:pt x="97631" y="52863"/>
                  <a:pt x="61912" y="76200"/>
                </a:quadBezTo>
                <a:quadBezTo>
                  <a:pt x="26193" y="99536"/>
                  <a:pt x="0" y="128111"/>
                </a:quadBezTo>
                <a:quadBezTo>
                  <a:pt x="26193" y="156686"/>
                  <a:pt x="61912" y="180022"/>
                </a:quadBezTo>
                <a:quadBezTo>
                  <a:pt x="97631" y="203358"/>
                  <a:pt x="140970" y="220503"/>
                </a:quadBezTo>
                <a:quadBezTo>
                  <a:pt x="184784" y="237648"/>
                  <a:pt x="234315" y="246697"/>
                </a:quadBezTo>
                <a:quadBezTo>
                  <a:pt x="283845" y="256222"/>
                  <a:pt x="336708" y="256222"/>
                </a:quadBezTo>
                <a:quadBezTo>
                  <a:pt x="390048" y="256222"/>
                  <a:pt x="439578" y="246697"/>
                </a:quadBezTo>
                <a:quadBezTo>
                  <a:pt x="488632" y="237648"/>
                  <a:pt x="532447" y="220503"/>
                </a:quadBezTo>
                <a:quadBezTo>
                  <a:pt x="576262" y="203358"/>
                  <a:pt x="611504" y="180022"/>
                </a:quadBezTo>
                <a:quadBezTo>
                  <a:pt x="647700" y="156686"/>
                  <a:pt x="673417" y="128111"/>
                </a:quadBezTo>
                <a:quadBezTo>
                  <a:pt x="647700" y="99536"/>
                  <a:pt x="611504" y="76200"/>
                </a:quadBezTo>
                <a:quadBezTo>
                  <a:pt x="576262" y="52863"/>
                  <a:pt x="532447" y="35718"/>
                </a:quadBezTo>
                <a:quadBezTo>
                  <a:pt x="488632" y="18573"/>
                  <a:pt x="439578" y="9525"/>
                </a:quadBezTo>
                <a:quadBezTo>
                  <a:pt x="390048" y="0"/>
                  <a:pt x="336708" y="0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7" name="New shape"/>
          <p:cNvSpPr/>
          <p:nvPr/>
        </p:nvSpPr>
        <p:spPr>
          <a:xfrm>
            <a:off x="6182201" y="2044541"/>
            <a:ext cx="434340" cy="434340"/>
          </a:xfrm>
          <a:custGeom>
            <a:rect l="l" t="t" r="r" b="b"/>
            <a:pathLst>
              <a:path w="434340" h="434340">
                <a:moveTo>
                  <a:pt x="0" y="217170"/>
                </a:moveTo>
                <a:quadBezTo>
                  <a:pt x="0" y="172402"/>
                  <a:pt x="17145" y="132873"/>
                </a:quadBezTo>
                <a:quadBezTo>
                  <a:pt x="33813" y="93821"/>
                  <a:pt x="63817" y="63817"/>
                </a:quadBezTo>
                <a:quadBezTo>
                  <a:pt x="93821" y="33813"/>
                  <a:pt x="132873" y="17145"/>
                </a:quadBezTo>
                <a:quadBezTo>
                  <a:pt x="172402" y="0"/>
                  <a:pt x="217170" y="0"/>
                </a:quadBezTo>
                <a:quadBezTo>
                  <a:pt x="262413" y="0"/>
                  <a:pt x="301942" y="17145"/>
                </a:quadBezTo>
                <a:quadBezTo>
                  <a:pt x="340519" y="33813"/>
                  <a:pt x="370998" y="63817"/>
                </a:quadBezTo>
                <a:quadBezTo>
                  <a:pt x="401002" y="93821"/>
                  <a:pt x="417195" y="132873"/>
                </a:quadBezTo>
                <a:quadBezTo>
                  <a:pt x="434339" y="172402"/>
                  <a:pt x="434339" y="217170"/>
                </a:quadBezTo>
                <a:quadBezTo>
                  <a:pt x="434339" y="262413"/>
                  <a:pt x="417195" y="301942"/>
                </a:quadBezTo>
                <a:quadBezTo>
                  <a:pt x="401002" y="340518"/>
                  <a:pt x="370998" y="370998"/>
                </a:quadBezTo>
                <a:quadBezTo>
                  <a:pt x="340519" y="401002"/>
                  <a:pt x="301942" y="417195"/>
                </a:quadBezTo>
                <a:quadBezTo>
                  <a:pt x="262413" y="434339"/>
                  <a:pt x="217170" y="434339"/>
                </a:quadBezTo>
                <a:quadBezTo>
                  <a:pt x="172402" y="434339"/>
                  <a:pt x="132873" y="417195"/>
                </a:quadBezTo>
                <a:quadBezTo>
                  <a:pt x="93821" y="401002"/>
                  <a:pt x="63817" y="370998"/>
                </a:quadBezTo>
                <a:quadBezTo>
                  <a:pt x="33813" y="340518"/>
                  <a:pt x="17145" y="301942"/>
                </a:quadBezTo>
                <a:quadBezTo>
                  <a:pt x="0" y="262413"/>
                  <a:pt x="0" y="217170"/>
                </a:quadBezTo>
                <a:close/>
              </a:path>
            </a:pathLst>
          </a:custGeom>
          <a:solidFill>
            <a:srgbClr val="72BC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8" name="New shape"/>
          <p:cNvSpPr/>
          <p:nvPr/>
        </p:nvSpPr>
        <p:spPr>
          <a:xfrm>
            <a:off x="6276023" y="2133600"/>
            <a:ext cx="248126" cy="252889"/>
          </a:xfrm>
          <a:custGeom>
            <a:rect l="l" t="t" r="r" b="b"/>
            <a:pathLst>
              <a:path w="248121" h="252888">
                <a:moveTo>
                  <a:pt x="0" y="126206"/>
                </a:moveTo>
                <a:quadBezTo>
                  <a:pt x="0" y="100488"/>
                  <a:pt x="9525" y="77152"/>
                </a:quadBezTo>
                <a:quadBezTo>
                  <a:pt x="19050" y="54768"/>
                  <a:pt x="36195" y="37147"/>
                </a:quadBezTo>
                <a:quadBezTo>
                  <a:pt x="53340" y="19526"/>
                  <a:pt x="75723" y="10001"/>
                </a:quadBezTo>
                <a:quadBezTo>
                  <a:pt x="98107" y="0"/>
                  <a:pt x="123825" y="0"/>
                </a:quadBezTo>
                <a:quadBezTo>
                  <a:pt x="149542" y="0"/>
                  <a:pt x="172402" y="10001"/>
                </a:quadBezTo>
                <a:quadBezTo>
                  <a:pt x="194309" y="19526"/>
                  <a:pt x="211454" y="37147"/>
                </a:quadBezTo>
                <a:quadBezTo>
                  <a:pt x="228600" y="54768"/>
                  <a:pt x="238125" y="77152"/>
                </a:quadBezTo>
                <a:quadBezTo>
                  <a:pt x="248126" y="100488"/>
                  <a:pt x="248126" y="126206"/>
                </a:quadBezTo>
                <a:quadBezTo>
                  <a:pt x="248126" y="152400"/>
                  <a:pt x="238125" y="175736"/>
                </a:quadBezTo>
                <a:quadBezTo>
                  <a:pt x="228600" y="198120"/>
                  <a:pt x="211454" y="215741"/>
                </a:quadBezTo>
                <a:quadBezTo>
                  <a:pt x="194309" y="233362"/>
                  <a:pt x="172402" y="242887"/>
                </a:quadBezTo>
                <a:quadBezTo>
                  <a:pt x="149542" y="252888"/>
                  <a:pt x="123825" y="252888"/>
                </a:quadBezTo>
                <a:quadBezTo>
                  <a:pt x="98107" y="252888"/>
                  <a:pt x="75723" y="242887"/>
                </a:quadBezTo>
                <a:quadBezTo>
                  <a:pt x="53340" y="233362"/>
                  <a:pt x="36195" y="215741"/>
                </a:quadBezTo>
                <a:quadBezTo>
                  <a:pt x="19050" y="198120"/>
                  <a:pt x="9525" y="175736"/>
                </a:quadBezTo>
                <a:quadBezTo>
                  <a:pt x="0" y="152400"/>
                  <a:pt x="0" y="126206"/>
                </a:quadBezTo>
                <a:close/>
              </a:path>
            </a:pathLst>
          </a:custGeom>
          <a:solidFill>
            <a:srgbClr val="474F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9" name="New shape"/>
          <p:cNvSpPr/>
          <p:nvPr/>
        </p:nvSpPr>
        <p:spPr>
          <a:xfrm>
            <a:off x="6475571" y="2160746"/>
            <a:ext cx="91440" cy="95726"/>
          </a:xfrm>
          <a:custGeom>
            <a:rect l="l" t="t" r="r" b="b"/>
            <a:pathLst>
              <a:path w="91440" h="95726">
                <a:moveTo>
                  <a:pt x="80962" y="76200"/>
                </a:moveTo>
                <a:quadBezTo>
                  <a:pt x="74771" y="84296"/>
                  <a:pt x="67151" y="88582"/>
                </a:quadBezTo>
                <a:quadBezTo>
                  <a:pt x="59530" y="93345"/>
                  <a:pt x="50958" y="94297"/>
                </a:quadBezTo>
                <a:quadBezTo>
                  <a:pt x="42386" y="95726"/>
                  <a:pt x="33813" y="93345"/>
                </a:quadBezTo>
                <a:quadBezTo>
                  <a:pt x="25717" y="90963"/>
                  <a:pt x="18097" y="84772"/>
                </a:quadBezTo>
                <a:quadBezTo>
                  <a:pt x="10953" y="78581"/>
                  <a:pt x="6667" y="70485"/>
                </a:quadBezTo>
                <a:quadBezTo>
                  <a:pt x="2381" y="62388"/>
                  <a:pt x="952" y="53339"/>
                </a:quadBezTo>
                <a:quadBezTo>
                  <a:pt x="0" y="44291"/>
                  <a:pt x="2381" y="35718"/>
                </a:quadBezTo>
                <a:quadBezTo>
                  <a:pt x="4286" y="27146"/>
                  <a:pt x="10477" y="19050"/>
                </a:quadBezTo>
                <a:quadBezTo>
                  <a:pt x="14763" y="11429"/>
                  <a:pt x="22383" y="7143"/>
                </a:quadBezTo>
                <a:quadBezTo>
                  <a:pt x="29527" y="2381"/>
                  <a:pt x="38576" y="1428"/>
                </a:quadBezTo>
                <a:quadBezTo>
                  <a:pt x="47625" y="0"/>
                  <a:pt x="56673" y="2381"/>
                </a:quadBezTo>
                <a:quadBezTo>
                  <a:pt x="65722" y="4762"/>
                  <a:pt x="72866" y="10953"/>
                </a:quadBezTo>
                <a:quadBezTo>
                  <a:pt x="80486" y="17145"/>
                  <a:pt x="84772" y="25241"/>
                </a:quadBezTo>
                <a:quadBezTo>
                  <a:pt x="89058" y="33337"/>
                  <a:pt x="90011" y="42386"/>
                </a:quadBezTo>
                <a:quadBezTo>
                  <a:pt x="91439" y="51435"/>
                  <a:pt x="89058" y="60007"/>
                </a:quadBezTo>
                <a:quadBezTo>
                  <a:pt x="86677" y="68579"/>
                  <a:pt x="80962" y="76200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40" name="New shape"/>
          <p:cNvSpPr/>
          <p:nvPr/>
        </p:nvSpPr>
        <p:spPr>
          <a:xfrm>
            <a:off x="6477000" y="2281238"/>
            <a:ext cx="44768" cy="43815"/>
          </a:xfrm>
          <a:custGeom>
            <a:rect l="l" t="t" r="r" b="b"/>
            <a:pathLst>
              <a:path w="44767" h="43815">
                <a:moveTo>
                  <a:pt x="38576" y="34766"/>
                </a:moveTo>
                <a:quadBezTo>
                  <a:pt x="37147" y="37623"/>
                  <a:pt x="33813" y="40004"/>
                </a:quadBezTo>
                <a:quadBezTo>
                  <a:pt x="30479" y="41910"/>
                  <a:pt x="26193" y="42862"/>
                </a:quadBezTo>
                <a:quadBezTo>
                  <a:pt x="21431" y="43814"/>
                  <a:pt x="17621" y="42862"/>
                </a:quadBezTo>
                <a:quadBezTo>
                  <a:pt x="13334" y="41910"/>
                  <a:pt x="10001" y="39052"/>
                </a:quadBezTo>
                <a:quadBezTo>
                  <a:pt x="3809" y="32861"/>
                  <a:pt x="1904" y="24288"/>
                </a:quadBezTo>
                <a:quadBezTo>
                  <a:pt x="0" y="15716"/>
                  <a:pt x="6191" y="6667"/>
                </a:quadBezTo>
                <a:quadBezTo>
                  <a:pt x="12382" y="952"/>
                  <a:pt x="20478" y="476"/>
                </a:quadBezTo>
                <a:quadBezTo>
                  <a:pt x="28574" y="0"/>
                  <a:pt x="34766" y="2857"/>
                </a:quadBezTo>
                <a:quadBezTo>
                  <a:pt x="43814" y="9048"/>
                  <a:pt x="44291" y="17145"/>
                </a:quadBezTo>
                <a:quadBezTo>
                  <a:pt x="44767" y="25717"/>
                  <a:pt x="38576" y="34766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41" name="New shape"/>
          <p:cNvSpPr/>
          <p:nvPr/>
        </p:nvSpPr>
        <p:spPr>
          <a:xfrm>
            <a:off x="1059180" y="170021"/>
            <a:ext cx="3068003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FFFFFF"/>
                </a:solidFill>
                <a:latin typeface="Microsoft YaHei"/>
              </a:rPr>
              <a:t>3.1.2　　　UI设计规范包括的内容</a:t>
            </a:r>
          </a:p>
        </p:txBody>
      </p:sp>
      <p:sp>
        <p:nvSpPr>
          <p:cNvPr id="42" name="New shape"/>
          <p:cNvSpPr/>
          <p:nvPr/>
        </p:nvSpPr>
        <p:spPr>
          <a:xfrm>
            <a:off x="8667750" y="253365"/>
            <a:ext cx="80010" cy="17097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ctr">
              <a:lnSpc>
                <a:spcPct val="100000"/>
              </a:lnSpc>
            </a:pPr>
            <a:r>
              <a:rPr sz="1000" b="0" i="0">
                <a:solidFill>
                  <a:srgbClr val="5EC6D3"/>
                </a:solidFill>
                <a:latin typeface="Microsoft YaHei"/>
              </a:rPr>
              <a:t>7</a:t>
            </a:r>
          </a:p>
        </p:txBody>
      </p:sp>
      <p:sp>
        <p:nvSpPr>
          <p:cNvPr id="43" name="New shape"/>
          <p:cNvSpPr/>
          <p:nvPr/>
        </p:nvSpPr>
        <p:spPr>
          <a:xfrm>
            <a:off x="762476" y="1161574"/>
            <a:ext cx="1713071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000000"/>
                </a:solidFill>
                <a:latin typeface="Microsoft YaHei"/>
              </a:rPr>
              <a:t>5.图片设计规范</a:t>
            </a:r>
          </a:p>
        </p:txBody>
      </p:sp>
      <p:sp>
        <p:nvSpPr>
          <p:cNvPr id="44" name="New shape"/>
          <p:cNvSpPr/>
          <p:nvPr/>
        </p:nvSpPr>
        <p:spPr>
          <a:xfrm>
            <a:off x="947738" y="2427446"/>
            <a:ext cx="3372803" cy="11358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342424" algn="l">
              <a:lnSpc>
                <a:spcPct val="100000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图片也是UI设计中的重要组成部分</a:t>
            </a:r>
          </a:p>
          <a:p>
            <a:pPr marL="0" marR="0" indent="0" algn="l">
              <a:lnSpc>
                <a:spcPct val="110700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之一，设计人员可按照用途对其进行分</a:t>
            </a:r>
          </a:p>
          <a:p>
            <a:pPr marL="0" marR="0" indent="0" algn="l">
              <a:lnSpc>
                <a:spcPct val="110819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类，并遵循一定的设计规范，包括图片</a:t>
            </a:r>
          </a:p>
          <a:p>
            <a:pPr marL="0" marR="0" indent="0" algn="l">
              <a:lnSpc>
                <a:spcPct val="110819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的比例与尺寸规范等。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New shape"/>
          <p:cNvSpPr/>
          <p:nvPr/>
        </p:nvSpPr>
        <p:spPr>
          <a:xfrm>
            <a:off x="782479" y="151448"/>
            <a:ext cx="167164" cy="250508"/>
          </a:xfrm>
          <a:custGeom>
            <a:rect l="l" t="t" r="r" b="b"/>
            <a:pathLst>
              <a:path w="167163" h="250507">
                <a:moveTo>
                  <a:pt x="92392" y="250507"/>
                </a:moveTo>
                <a:quadBezTo>
                  <a:pt x="85248" y="250507"/>
                  <a:pt x="78104" y="247650"/>
                </a:quadBezTo>
                <a:quadBezTo>
                  <a:pt x="71437" y="244316"/>
                  <a:pt x="65246" y="237172"/>
                </a:quadBezTo>
                <a:quadBezTo>
                  <a:pt x="45243" y="220027"/>
                  <a:pt x="53816" y="192881"/>
                </a:quadBezTo>
                <a:quadBezTo>
                  <a:pt x="62388" y="170021"/>
                  <a:pt x="90487" y="140970"/>
                </a:quadBezTo>
                <a:quadBezTo>
                  <a:pt x="107632" y="125253"/>
                  <a:pt x="118109" y="110490"/>
                </a:quadBezTo>
                <a:quadBezTo>
                  <a:pt x="128587" y="95726"/>
                  <a:pt x="134302" y="81438"/>
                </a:quadBezTo>
                <a:quadBezTo>
                  <a:pt x="146208" y="52863"/>
                  <a:pt x="122872" y="29527"/>
                </a:quadBezTo>
                <a:quadBezTo>
                  <a:pt x="116681" y="22860"/>
                  <a:pt x="110966" y="19526"/>
                </a:quadBezTo>
                <a:quadBezTo>
                  <a:pt x="105727" y="15716"/>
                  <a:pt x="100012" y="14763"/>
                </a:quadBezTo>
                <a:quadBezTo>
                  <a:pt x="94773" y="13811"/>
                  <a:pt x="88106" y="15716"/>
                </a:quadBezTo>
                <a:quadBezTo>
                  <a:pt x="81915" y="17621"/>
                  <a:pt x="73342" y="21907"/>
                </a:quadBezTo>
                <a:quadBezTo>
                  <a:pt x="65722" y="24764"/>
                  <a:pt x="57626" y="29527"/>
                </a:quadBezTo>
                <a:quadBezTo>
                  <a:pt x="49529" y="34289"/>
                  <a:pt x="40957" y="40005"/>
                </a:quadBezTo>
                <a:quadBezTo>
                  <a:pt x="32384" y="46196"/>
                  <a:pt x="24288" y="52387"/>
                </a:quadBezTo>
                <a:quadBezTo>
                  <a:pt x="16192" y="58578"/>
                  <a:pt x="10001" y="64293"/>
                </a:quadBezTo>
                <a:lnTo>
                  <a:pt x="0" y="54768"/>
                </a:lnTo>
                <a:quadBezTo>
                  <a:pt x="13334" y="42862"/>
                  <a:pt x="28575" y="30003"/>
                </a:quadBezTo>
                <a:quadBezTo>
                  <a:pt x="43815" y="17145"/>
                  <a:pt x="59531" y="8572"/>
                </a:quadBezTo>
                <a:quadBezTo>
                  <a:pt x="80009" y="0"/>
                  <a:pt x="98107" y="1904"/>
                </a:quadBezTo>
                <a:quadBezTo>
                  <a:pt x="116681" y="4286"/>
                  <a:pt x="132397" y="20002"/>
                </a:quadBezTo>
                <a:quadBezTo>
                  <a:pt x="147161" y="34289"/>
                  <a:pt x="150018" y="51435"/>
                </a:quadBezTo>
                <a:quadBezTo>
                  <a:pt x="153352" y="68580"/>
                  <a:pt x="146208" y="87153"/>
                </a:quadBezTo>
                <a:quadBezTo>
                  <a:pt x="140493" y="101441"/>
                  <a:pt x="129540" y="117633"/>
                </a:quadBezTo>
                <a:quadBezTo>
                  <a:pt x="118586" y="133349"/>
                  <a:pt x="100012" y="150971"/>
                </a:quadBezTo>
                <a:quadBezTo>
                  <a:pt x="74295" y="176688"/>
                  <a:pt x="67151" y="196691"/>
                </a:quadBezTo>
                <a:quadBezTo>
                  <a:pt x="61436" y="217170"/>
                  <a:pt x="73342" y="227647"/>
                </a:quadBezTo>
                <a:quadBezTo>
                  <a:pt x="80486" y="234791"/>
                  <a:pt x="88106" y="236220"/>
                </a:quadBezTo>
                <a:quadBezTo>
                  <a:pt x="95726" y="237648"/>
                  <a:pt x="105727" y="233362"/>
                </a:quadBezTo>
                <a:quadBezTo>
                  <a:pt x="117157" y="229076"/>
                  <a:pt x="129540" y="220027"/>
                </a:quadBezTo>
                <a:quadBezTo>
                  <a:pt x="141922" y="210978"/>
                  <a:pt x="157638" y="194786"/>
                </a:quadBezTo>
                <a:lnTo>
                  <a:pt x="167163" y="204311"/>
                </a:lnTo>
                <a:quadBezTo>
                  <a:pt x="151447" y="220503"/>
                  <a:pt x="137159" y="231457"/>
                </a:quadBezTo>
                <a:quadBezTo>
                  <a:pt x="122872" y="242411"/>
                  <a:pt x="111442" y="246697"/>
                </a:quadBezTo>
                <a:quadBezTo>
                  <a:pt x="105727" y="248126"/>
                  <a:pt x="100965" y="249555"/>
                </a:quadBezTo>
                <a:quadBezTo>
                  <a:pt x="96678" y="250507"/>
                  <a:pt x="92392" y="25050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5" name="New shape"/>
          <p:cNvSpPr/>
          <p:nvPr/>
        </p:nvSpPr>
        <p:spPr>
          <a:xfrm>
            <a:off x="521018" y="268605"/>
            <a:ext cx="220504" cy="218599"/>
          </a:xfrm>
          <a:custGeom>
            <a:rect l="l" t="t" r="r" b="b"/>
            <a:pathLst>
              <a:path w="220503" h="218598">
                <a:moveTo>
                  <a:pt x="59531" y="0"/>
                </a:moveTo>
                <a:lnTo>
                  <a:pt x="34766" y="24765"/>
                </a:lnTo>
                <a:quadBezTo>
                  <a:pt x="17144" y="40957"/>
                  <a:pt x="8572" y="62388"/>
                </a:quadBezTo>
                <a:quadBezTo>
                  <a:pt x="0" y="82867"/>
                  <a:pt x="0" y="105251"/>
                </a:quadBezTo>
                <a:quadBezTo>
                  <a:pt x="0" y="127634"/>
                  <a:pt x="8572" y="148113"/>
                </a:quadBezTo>
                <a:quadBezTo>
                  <a:pt x="17144" y="169068"/>
                  <a:pt x="34766" y="185737"/>
                </a:quadBezTo>
                <a:quadBezTo>
                  <a:pt x="50958" y="201930"/>
                  <a:pt x="71913" y="210026"/>
                </a:quadBezTo>
                <a:quadBezTo>
                  <a:pt x="92392" y="218598"/>
                  <a:pt x="114300" y="218598"/>
                </a:quadBezTo>
                <a:quadBezTo>
                  <a:pt x="136683" y="218598"/>
                  <a:pt x="157162" y="210026"/>
                </a:quadBezTo>
                <a:quadBezTo>
                  <a:pt x="178593" y="201930"/>
                  <a:pt x="195738" y="185737"/>
                </a:quadBezTo>
                <a:lnTo>
                  <a:pt x="220503" y="160496"/>
                </a:lnTo>
                <a:lnTo>
                  <a:pt x="595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6" name="New shape"/>
          <p:cNvSpPr/>
          <p:nvPr/>
        </p:nvSpPr>
        <p:spPr>
          <a:xfrm>
            <a:off x="597694" y="196215"/>
            <a:ext cx="170021" cy="125730"/>
          </a:xfrm>
          <a:custGeom>
            <a:rect l="l" t="t" r="r" b="b"/>
            <a:pathLst>
              <a:path w="170021" h="125730">
                <a:moveTo>
                  <a:pt x="94773" y="71437"/>
                </a:moveTo>
                <a:lnTo>
                  <a:pt x="113823" y="51911"/>
                </a:lnTo>
                <a:quadBezTo>
                  <a:pt x="121443" y="44767"/>
                  <a:pt x="130968" y="43338"/>
                </a:quadBezTo>
                <a:quadBezTo>
                  <a:pt x="140017" y="41909"/>
                  <a:pt x="149066" y="46196"/>
                </a:quadBezTo>
                <a:lnTo>
                  <a:pt x="170021" y="24765"/>
                </a:lnTo>
                <a:quadBezTo>
                  <a:pt x="152876" y="11906"/>
                  <a:pt x="132873" y="5714"/>
                </a:quadBezTo>
                <a:quadBezTo>
                  <a:pt x="112871" y="0"/>
                  <a:pt x="92392" y="1428"/>
                </a:quadBezTo>
                <a:quadBezTo>
                  <a:pt x="71913" y="2381"/>
                  <a:pt x="53340" y="10953"/>
                </a:quadBezTo>
                <a:quadBezTo>
                  <a:pt x="34290" y="19050"/>
                  <a:pt x="19050" y="34766"/>
                </a:quadBezTo>
                <a:lnTo>
                  <a:pt x="0" y="53816"/>
                </a:lnTo>
                <a:lnTo>
                  <a:pt x="69532" y="125730"/>
                </a:lnTo>
                <a:lnTo>
                  <a:pt x="89058" y="106203"/>
                </a:lnTo>
                <a:quadBezTo>
                  <a:pt x="86201" y="97631"/>
                  <a:pt x="86677" y="88106"/>
                </a:quadBezTo>
                <a:quadBezTo>
                  <a:pt x="87630" y="78581"/>
                  <a:pt x="94773" y="7143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" name="New shape"/>
          <p:cNvSpPr/>
          <p:nvPr/>
        </p:nvSpPr>
        <p:spPr>
          <a:xfrm>
            <a:off x="680085" y="241935"/>
            <a:ext cx="131445" cy="170498"/>
          </a:xfrm>
          <a:custGeom>
            <a:rect l="l" t="t" r="r" b="b"/>
            <a:pathLst>
              <a:path w="131445" h="170497">
                <a:moveTo>
                  <a:pt x="98107" y="0"/>
                </a:moveTo>
                <a:lnTo>
                  <a:pt x="77152" y="21431"/>
                </a:lnTo>
                <a:quadBezTo>
                  <a:pt x="80009" y="30003"/>
                  <a:pt x="78581" y="38100"/>
                </a:quadBezTo>
                <a:quadBezTo>
                  <a:pt x="77152" y="46672"/>
                  <a:pt x="71437" y="52387"/>
                </a:quadBezTo>
                <a:lnTo>
                  <a:pt x="51911" y="71913"/>
                </a:lnTo>
                <a:quadBezTo>
                  <a:pt x="44767" y="79057"/>
                  <a:pt x="36194" y="80486"/>
                </a:quadBezTo>
                <a:quadBezTo>
                  <a:pt x="27622" y="82391"/>
                  <a:pt x="19050" y="79533"/>
                </a:quadBezTo>
                <a:lnTo>
                  <a:pt x="0" y="98583"/>
                </a:lnTo>
                <a:lnTo>
                  <a:pt x="71437" y="170497"/>
                </a:lnTo>
                <a:lnTo>
                  <a:pt x="90487" y="150971"/>
                </a:lnTo>
                <a:quadBezTo>
                  <a:pt x="110013" y="131445"/>
                  <a:pt x="120015" y="113347"/>
                </a:quadBezTo>
                <a:quadBezTo>
                  <a:pt x="130016" y="95250"/>
                  <a:pt x="130492" y="77152"/>
                </a:quadBezTo>
                <a:quadBezTo>
                  <a:pt x="131444" y="59054"/>
                  <a:pt x="122872" y="40004"/>
                </a:quadBezTo>
                <a:quadBezTo>
                  <a:pt x="114776" y="20954"/>
                  <a:pt x="98107" y="0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New shape"/>
          <p:cNvSpPr/>
          <p:nvPr/>
        </p:nvSpPr>
        <p:spPr>
          <a:xfrm>
            <a:off x="693896" y="255746"/>
            <a:ext cx="53340" cy="50483"/>
          </a:xfrm>
          <a:custGeom>
            <a:rect l="l" t="t" r="r" b="b"/>
            <a:pathLst>
              <a:path w="53340" h="50482">
                <a:moveTo>
                  <a:pt x="51911" y="27146"/>
                </a:moveTo>
                <a:lnTo>
                  <a:pt x="25241" y="46672"/>
                </a:lnTo>
                <a:quadBezTo>
                  <a:pt x="23812" y="48101"/>
                  <a:pt x="21907" y="49053"/>
                </a:quadBezTo>
                <a:quadBezTo>
                  <a:pt x="20478" y="50482"/>
                  <a:pt x="17621" y="50482"/>
                </a:quadBezTo>
                <a:quadBezTo>
                  <a:pt x="14763" y="50482"/>
                  <a:pt x="12858" y="49053"/>
                </a:quadBezTo>
                <a:quadBezTo>
                  <a:pt x="10953" y="48101"/>
                  <a:pt x="8096" y="46672"/>
                </a:quadBezTo>
                <a:lnTo>
                  <a:pt x="4286" y="40481"/>
                </a:lnTo>
                <a:quadBezTo>
                  <a:pt x="0" y="37623"/>
                  <a:pt x="0" y="32861"/>
                </a:quadBezTo>
                <a:quadBezTo>
                  <a:pt x="0" y="27622"/>
                  <a:pt x="4286" y="23336"/>
                </a:quadBezTo>
                <a:lnTo>
                  <a:pt x="23336" y="3809"/>
                </a:lnTo>
                <a:quadBezTo>
                  <a:pt x="24765" y="2381"/>
                  <a:pt x="27146" y="1428"/>
                </a:quadBezTo>
                <a:quadBezTo>
                  <a:pt x="29527" y="0"/>
                  <a:pt x="30956" y="0"/>
                </a:quadBezTo>
                <a:quadBezTo>
                  <a:pt x="33813" y="0"/>
                  <a:pt x="36194" y="1428"/>
                </a:quadBezTo>
                <a:quadBezTo>
                  <a:pt x="39052" y="2381"/>
                  <a:pt x="40481" y="3809"/>
                </a:quadBezTo>
                <a:lnTo>
                  <a:pt x="44291" y="10001"/>
                </a:lnTo>
                <a:quadBezTo>
                  <a:pt x="47148" y="11429"/>
                  <a:pt x="47625" y="13811"/>
                </a:quadBezTo>
                <a:quadBezTo>
                  <a:pt x="48101" y="16668"/>
                  <a:pt x="48101" y="19526"/>
                </a:quadBezTo>
                <a:quadBezTo>
                  <a:pt x="48101" y="20002"/>
                  <a:pt x="49053" y="20954"/>
                </a:quadBezTo>
                <a:quadBezTo>
                  <a:pt x="50006" y="21907"/>
                  <a:pt x="51434" y="23336"/>
                </a:quadBezTo>
                <a:quadBezTo>
                  <a:pt x="52387" y="24288"/>
                  <a:pt x="52863" y="25241"/>
                </a:quadBezTo>
                <a:quadBezTo>
                  <a:pt x="53340" y="26193"/>
                  <a:pt x="51911" y="27146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9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noFill/>
          <a:ln w="19526" cmpd="sng">
            <a:solidFill>
              <a:srgbClr val="5EC6D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1" name="New shape"/>
          <p:cNvSpPr/>
          <p:nvPr/>
        </p:nvSpPr>
        <p:spPr>
          <a:xfrm>
            <a:off x="0" y="5071110"/>
            <a:ext cx="7519512" cy="71914"/>
          </a:xfrm>
          <a:custGeom>
            <a:rect l="l" t="t" r="r" b="b"/>
            <a:pathLst>
              <a:path w="7519511" h="71913">
                <a:moveTo>
                  <a:pt x="0" y="71913"/>
                </a:moveTo>
                <a:lnTo>
                  <a:pt x="7519511" y="71913"/>
                </a:lnTo>
                <a:lnTo>
                  <a:pt x="7519511" y="0"/>
                </a:lnTo>
                <a:lnTo>
                  <a:pt x="0" y="0"/>
                </a:lnTo>
                <a:lnTo>
                  <a:pt x="0" y="71913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2" name="New shape"/>
          <p:cNvSpPr/>
          <p:nvPr/>
        </p:nvSpPr>
        <p:spPr>
          <a:xfrm>
            <a:off x="812483" y="4939665"/>
            <a:ext cx="7518559" cy="73343"/>
          </a:xfrm>
          <a:custGeom>
            <a:rect l="l" t="t" r="r" b="b"/>
            <a:pathLst>
              <a:path w="7518559" h="73342">
                <a:moveTo>
                  <a:pt x="0" y="73342"/>
                </a:moveTo>
                <a:lnTo>
                  <a:pt x="7518559" y="73342"/>
                </a:lnTo>
                <a:lnTo>
                  <a:pt x="7518559" y="0"/>
                </a:lnTo>
                <a:lnTo>
                  <a:pt x="0" y="0"/>
                </a:lnTo>
                <a:lnTo>
                  <a:pt x="0" y="73342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3" name="New shape"/>
          <p:cNvSpPr/>
          <p:nvPr/>
        </p:nvSpPr>
        <p:spPr>
          <a:xfrm>
            <a:off x="1624012" y="4809649"/>
            <a:ext cx="7519988" cy="72866"/>
          </a:xfrm>
          <a:custGeom>
            <a:rect l="l" t="t" r="r" b="b"/>
            <a:pathLst>
              <a:path w="7519987" h="72866">
                <a:moveTo>
                  <a:pt x="0" y="72866"/>
                </a:moveTo>
                <a:lnTo>
                  <a:pt x="7519987" y="72866"/>
                </a:lnTo>
                <a:lnTo>
                  <a:pt x="7519987" y="0"/>
                </a:lnTo>
                <a:lnTo>
                  <a:pt x="0" y="0"/>
                </a:lnTo>
                <a:lnTo>
                  <a:pt x="0" y="72866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4" name="New shape"/>
          <p:cNvSpPr/>
          <p:nvPr/>
        </p:nvSpPr>
        <p:spPr>
          <a:xfrm>
            <a:off x="0" y="1588294"/>
            <a:ext cx="9138286" cy="48101"/>
          </a:xfrm>
          <a:custGeom>
            <a:rect l="l" t="t" r="r" b="b"/>
            <a:pathLst>
              <a:path w="9138286" h="48101">
                <a:moveTo>
                  <a:pt x="0" y="48101"/>
                </a:moveTo>
                <a:lnTo>
                  <a:pt x="9138286" y="48101"/>
                </a:lnTo>
                <a:lnTo>
                  <a:pt x="9138286" y="0"/>
                </a:lnTo>
                <a:lnTo>
                  <a:pt x="0" y="0"/>
                </a:lnTo>
                <a:lnTo>
                  <a:pt x="0" y="48101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5" name="New shape"/>
          <p:cNvSpPr/>
          <p:nvPr/>
        </p:nvSpPr>
        <p:spPr>
          <a:xfrm>
            <a:off x="0" y="3455194"/>
            <a:ext cx="9138286" cy="34290"/>
          </a:xfrm>
          <a:custGeom>
            <a:rect l="l" t="t" r="r" b="b"/>
            <a:pathLst>
              <a:path w="9138286" h="34290">
                <a:moveTo>
                  <a:pt x="0" y="34290"/>
                </a:moveTo>
                <a:lnTo>
                  <a:pt x="9138286" y="34290"/>
                </a:lnTo>
                <a:lnTo>
                  <a:pt x="9138286" y="0"/>
                </a:lnTo>
                <a:lnTo>
                  <a:pt x="0" y="0"/>
                </a:lnTo>
                <a:lnTo>
                  <a:pt x="0" y="34290"/>
                </a:lnTo>
                <a:close/>
              </a:path>
            </a:pathLst>
          </a:custGeom>
          <a:solidFill>
            <a:srgbClr val="F8300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6" name="New shape"/>
          <p:cNvSpPr/>
          <p:nvPr/>
        </p:nvSpPr>
        <p:spPr>
          <a:xfrm>
            <a:off x="1072039" y="3375184"/>
            <a:ext cx="160973" cy="161925"/>
          </a:xfrm>
          <a:custGeom>
            <a:rect l="l" t="t" r="r" b="b"/>
            <a:pathLst>
              <a:path w="160972" h="161925">
                <a:moveTo>
                  <a:pt x="0" y="80962"/>
                </a:moveTo>
                <a:quadBezTo>
                  <a:pt x="0" y="64293"/>
                  <a:pt x="6191" y="49529"/>
                </a:quadBezTo>
                <a:quadBezTo>
                  <a:pt x="12382" y="34766"/>
                  <a:pt x="23336" y="23812"/>
                </a:quadBezTo>
                <a:quadBezTo>
                  <a:pt x="34766" y="12382"/>
                  <a:pt x="49053" y="6191"/>
                </a:quadBezTo>
                <a:quadBezTo>
                  <a:pt x="63817" y="0"/>
                  <a:pt x="80486" y="0"/>
                </a:quadBezTo>
                <a:quadBezTo>
                  <a:pt x="97155" y="0"/>
                  <a:pt x="111918" y="6191"/>
                </a:quadBezTo>
                <a:quadBezTo>
                  <a:pt x="126206" y="12382"/>
                  <a:pt x="137636" y="23812"/>
                </a:quadBezTo>
                <a:quadBezTo>
                  <a:pt x="148589" y="34766"/>
                  <a:pt x="154781" y="49529"/>
                </a:quadBezTo>
                <a:quadBezTo>
                  <a:pt x="160972" y="64293"/>
                  <a:pt x="160972" y="80962"/>
                </a:quadBezTo>
                <a:quadBezTo>
                  <a:pt x="160972" y="97631"/>
                  <a:pt x="154781" y="112395"/>
                </a:quadBezTo>
                <a:quadBezTo>
                  <a:pt x="148589" y="127158"/>
                  <a:pt x="137636" y="138588"/>
                </a:quadBezTo>
                <a:quadBezTo>
                  <a:pt x="126206" y="149542"/>
                  <a:pt x="111918" y="155733"/>
                </a:quadBezTo>
                <a:quadBezTo>
                  <a:pt x="97155" y="161925"/>
                  <a:pt x="80486" y="161925"/>
                </a:quadBezTo>
                <a:quadBezTo>
                  <a:pt x="63817" y="161925"/>
                  <a:pt x="49053" y="155733"/>
                </a:quadBezTo>
                <a:quadBezTo>
                  <a:pt x="34766" y="149542"/>
                  <a:pt x="23336" y="138588"/>
                </a:quadBezTo>
                <a:quadBezTo>
                  <a:pt x="12382" y="127158"/>
                  <a:pt x="6191" y="112395"/>
                </a:quadBezTo>
                <a:quadBezTo>
                  <a:pt x="0" y="97631"/>
                  <a:pt x="0" y="80962"/>
                </a:quadBezTo>
                <a:close/>
              </a:path>
            </a:pathLst>
          </a:custGeom>
          <a:solidFill>
            <a:srgbClr val="F8300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7" name="New shape"/>
          <p:cNvSpPr/>
          <p:nvPr/>
        </p:nvSpPr>
        <p:spPr>
          <a:xfrm>
            <a:off x="2064068" y="3375184"/>
            <a:ext cx="160020" cy="161925"/>
          </a:xfrm>
          <a:custGeom>
            <a:rect l="l" t="t" r="r" b="b"/>
            <a:pathLst>
              <a:path w="160020" h="161925">
                <a:moveTo>
                  <a:pt x="0" y="80962"/>
                </a:moveTo>
                <a:quadBezTo>
                  <a:pt x="0" y="64293"/>
                  <a:pt x="6191" y="49529"/>
                </a:quadBezTo>
                <a:quadBezTo>
                  <a:pt x="12382" y="34766"/>
                  <a:pt x="23336" y="23812"/>
                </a:quadBezTo>
                <a:quadBezTo>
                  <a:pt x="34289" y="12382"/>
                  <a:pt x="48577" y="6191"/>
                </a:quadBezTo>
                <a:quadBezTo>
                  <a:pt x="63341" y="0"/>
                  <a:pt x="80010" y="0"/>
                </a:quadBezTo>
                <a:quadBezTo>
                  <a:pt x="96678" y="0"/>
                  <a:pt x="110966" y="6191"/>
                </a:quadBezTo>
                <a:quadBezTo>
                  <a:pt x="125253" y="12382"/>
                  <a:pt x="136683" y="23812"/>
                </a:quadBezTo>
                <a:quadBezTo>
                  <a:pt x="147637" y="34766"/>
                  <a:pt x="153828" y="49529"/>
                </a:quadBezTo>
                <a:quadBezTo>
                  <a:pt x="160020" y="64293"/>
                  <a:pt x="160020" y="80962"/>
                </a:quadBezTo>
                <a:quadBezTo>
                  <a:pt x="160020" y="97631"/>
                  <a:pt x="153828" y="112395"/>
                </a:quadBezTo>
                <a:quadBezTo>
                  <a:pt x="147637" y="127158"/>
                  <a:pt x="136683" y="138588"/>
                </a:quadBezTo>
                <a:quadBezTo>
                  <a:pt x="125253" y="149542"/>
                  <a:pt x="110966" y="155733"/>
                </a:quadBezTo>
                <a:quadBezTo>
                  <a:pt x="96678" y="161925"/>
                  <a:pt x="80010" y="161925"/>
                </a:quadBezTo>
                <a:quadBezTo>
                  <a:pt x="63341" y="161925"/>
                  <a:pt x="48577" y="155733"/>
                </a:quadBezTo>
                <a:quadBezTo>
                  <a:pt x="34289" y="149542"/>
                  <a:pt x="23336" y="138588"/>
                </a:quadBezTo>
                <a:quadBezTo>
                  <a:pt x="12382" y="127158"/>
                  <a:pt x="6191" y="112395"/>
                </a:quadBezTo>
                <a:quadBezTo>
                  <a:pt x="0" y="97631"/>
                  <a:pt x="0" y="80962"/>
                </a:quadBezTo>
                <a:close/>
              </a:path>
            </a:pathLst>
          </a:custGeom>
          <a:solidFill>
            <a:srgbClr val="EBAC0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8" name="New shape"/>
          <p:cNvSpPr/>
          <p:nvPr/>
        </p:nvSpPr>
        <p:spPr>
          <a:xfrm>
            <a:off x="2921318" y="3375184"/>
            <a:ext cx="162401" cy="161925"/>
          </a:xfrm>
          <a:custGeom>
            <a:rect l="l" t="t" r="r" b="b"/>
            <a:pathLst>
              <a:path w="162401" h="161925">
                <a:moveTo>
                  <a:pt x="0" y="80962"/>
                </a:moveTo>
                <a:quadBezTo>
                  <a:pt x="0" y="64293"/>
                  <a:pt x="6191" y="49529"/>
                </a:quadBezTo>
                <a:quadBezTo>
                  <a:pt x="12382" y="34766"/>
                  <a:pt x="23812" y="23812"/>
                </a:quadBezTo>
                <a:quadBezTo>
                  <a:pt x="34766" y="12382"/>
                  <a:pt x="49529" y="6191"/>
                </a:quadBezTo>
                <a:quadBezTo>
                  <a:pt x="64293" y="0"/>
                  <a:pt x="80962" y="0"/>
                </a:quadBezTo>
                <a:quadBezTo>
                  <a:pt x="98107" y="0"/>
                  <a:pt x="112871" y="6191"/>
                </a:quadBezTo>
                <a:quadBezTo>
                  <a:pt x="127158" y="12382"/>
                  <a:pt x="138588" y="23812"/>
                </a:quadBezTo>
                <a:quadBezTo>
                  <a:pt x="149542" y="34766"/>
                  <a:pt x="155733" y="49529"/>
                </a:quadBezTo>
                <a:quadBezTo>
                  <a:pt x="162401" y="64293"/>
                  <a:pt x="162401" y="80962"/>
                </a:quadBezTo>
                <a:quadBezTo>
                  <a:pt x="162401" y="97631"/>
                  <a:pt x="155733" y="112395"/>
                </a:quadBezTo>
                <a:quadBezTo>
                  <a:pt x="149542" y="127158"/>
                  <a:pt x="138588" y="138588"/>
                </a:quadBezTo>
                <a:quadBezTo>
                  <a:pt x="127158" y="149542"/>
                  <a:pt x="112871" y="155733"/>
                </a:quadBezTo>
                <a:quadBezTo>
                  <a:pt x="98107" y="161925"/>
                  <a:pt x="80962" y="161925"/>
                </a:quadBezTo>
                <a:quadBezTo>
                  <a:pt x="64293" y="161925"/>
                  <a:pt x="49529" y="155733"/>
                </a:quadBezTo>
                <a:quadBezTo>
                  <a:pt x="34766" y="149542"/>
                  <a:pt x="23812" y="138588"/>
                </a:quadBezTo>
                <a:quadBezTo>
                  <a:pt x="12382" y="127158"/>
                  <a:pt x="6191" y="112395"/>
                </a:quadBezTo>
                <a:quadBezTo>
                  <a:pt x="0" y="97631"/>
                  <a:pt x="0" y="80962"/>
                </a:quadBezTo>
                <a:close/>
              </a:path>
            </a:pathLst>
          </a:custGeom>
          <a:solidFill>
            <a:srgbClr val="A2B9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9" name="New shape"/>
          <p:cNvSpPr/>
          <p:nvPr/>
        </p:nvSpPr>
        <p:spPr>
          <a:xfrm>
            <a:off x="3865245" y="3375184"/>
            <a:ext cx="161449" cy="161925"/>
          </a:xfrm>
          <a:custGeom>
            <a:rect l="l" t="t" r="r" b="b"/>
            <a:pathLst>
              <a:path w="161448" h="161925">
                <a:moveTo>
                  <a:pt x="0" y="80962"/>
                </a:moveTo>
                <a:quadBezTo>
                  <a:pt x="0" y="64293"/>
                  <a:pt x="6667" y="49529"/>
                </a:quadBezTo>
                <a:quadBezTo>
                  <a:pt x="12382" y="34766"/>
                  <a:pt x="23812" y="23812"/>
                </a:quadBezTo>
                <a:quadBezTo>
                  <a:pt x="34766" y="12382"/>
                  <a:pt x="49529" y="6191"/>
                </a:quadBezTo>
                <a:quadBezTo>
                  <a:pt x="63817" y="0"/>
                  <a:pt x="80486" y="0"/>
                </a:quadBezTo>
                <a:quadBezTo>
                  <a:pt x="97631" y="0"/>
                  <a:pt x="111918" y="6191"/>
                </a:quadBezTo>
                <a:quadBezTo>
                  <a:pt x="126682" y="12382"/>
                  <a:pt x="137636" y="23812"/>
                </a:quadBezTo>
                <a:quadBezTo>
                  <a:pt x="149066" y="34766"/>
                  <a:pt x="154781" y="49529"/>
                </a:quadBezTo>
                <a:quadBezTo>
                  <a:pt x="161448" y="64293"/>
                  <a:pt x="161448" y="80962"/>
                </a:quadBezTo>
                <a:quadBezTo>
                  <a:pt x="161448" y="97631"/>
                  <a:pt x="154781" y="112395"/>
                </a:quadBezTo>
                <a:quadBezTo>
                  <a:pt x="149066" y="127158"/>
                  <a:pt x="137636" y="138588"/>
                </a:quadBezTo>
                <a:quadBezTo>
                  <a:pt x="126682" y="149542"/>
                  <a:pt x="111918" y="155733"/>
                </a:quadBezTo>
                <a:quadBezTo>
                  <a:pt x="97631" y="161925"/>
                  <a:pt x="80486" y="161925"/>
                </a:quadBezTo>
                <a:quadBezTo>
                  <a:pt x="63817" y="161925"/>
                  <a:pt x="49529" y="155733"/>
                </a:quadBezTo>
                <a:quadBezTo>
                  <a:pt x="34766" y="149542"/>
                  <a:pt x="23812" y="138588"/>
                </a:quadBezTo>
                <a:quadBezTo>
                  <a:pt x="12382" y="127158"/>
                  <a:pt x="6667" y="112395"/>
                </a:quadBezTo>
                <a:quadBezTo>
                  <a:pt x="0" y="97631"/>
                  <a:pt x="0" y="80962"/>
                </a:quadBezTo>
                <a:close/>
              </a:path>
            </a:pathLst>
          </a:custGeom>
          <a:solidFill>
            <a:srgbClr val="4C60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0" name="New shape"/>
          <p:cNvSpPr/>
          <p:nvPr/>
        </p:nvSpPr>
        <p:spPr>
          <a:xfrm>
            <a:off x="4706779" y="3375184"/>
            <a:ext cx="162401" cy="161925"/>
          </a:xfrm>
          <a:custGeom>
            <a:rect l="l" t="t" r="r" b="b"/>
            <a:pathLst>
              <a:path w="162401" h="161925">
                <a:moveTo>
                  <a:pt x="0" y="80962"/>
                </a:moveTo>
                <a:quadBezTo>
                  <a:pt x="0" y="64293"/>
                  <a:pt x="6191" y="49529"/>
                </a:quadBezTo>
                <a:quadBezTo>
                  <a:pt x="12382" y="34766"/>
                  <a:pt x="23812" y="23812"/>
                </a:quadBezTo>
                <a:quadBezTo>
                  <a:pt x="34766" y="12382"/>
                  <a:pt x="49529" y="6191"/>
                </a:quadBezTo>
                <a:quadBezTo>
                  <a:pt x="64293" y="0"/>
                  <a:pt x="80962" y="0"/>
                </a:quadBezTo>
                <a:quadBezTo>
                  <a:pt x="97631" y="0"/>
                  <a:pt x="112395" y="6191"/>
                </a:quadBezTo>
                <a:quadBezTo>
                  <a:pt x="127158" y="12382"/>
                  <a:pt x="138588" y="23812"/>
                </a:quadBezTo>
                <a:quadBezTo>
                  <a:pt x="149542" y="34766"/>
                  <a:pt x="155733" y="49529"/>
                </a:quadBezTo>
                <a:quadBezTo>
                  <a:pt x="162401" y="64293"/>
                  <a:pt x="162401" y="80962"/>
                </a:quadBezTo>
                <a:quadBezTo>
                  <a:pt x="162401" y="97631"/>
                  <a:pt x="155733" y="112395"/>
                </a:quadBezTo>
                <a:quadBezTo>
                  <a:pt x="149542" y="127158"/>
                  <a:pt x="138588" y="138588"/>
                </a:quadBezTo>
                <a:quadBezTo>
                  <a:pt x="127158" y="149542"/>
                  <a:pt x="112395" y="155733"/>
                </a:quadBezTo>
                <a:quadBezTo>
                  <a:pt x="97631" y="161925"/>
                  <a:pt x="80962" y="161925"/>
                </a:quadBezTo>
                <a:quadBezTo>
                  <a:pt x="64293" y="161925"/>
                  <a:pt x="49529" y="155733"/>
                </a:quadBezTo>
                <a:quadBezTo>
                  <a:pt x="34766" y="149542"/>
                  <a:pt x="23812" y="138588"/>
                </a:quadBezTo>
                <a:quadBezTo>
                  <a:pt x="12382" y="127158"/>
                  <a:pt x="6191" y="112395"/>
                </a:quadBezTo>
                <a:quadBezTo>
                  <a:pt x="0" y="97631"/>
                  <a:pt x="0" y="80962"/>
                </a:quadBezTo>
                <a:close/>
              </a:path>
            </a:pathLst>
          </a:custGeom>
          <a:solidFill>
            <a:srgbClr val="EBAC0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1" name="New shape"/>
          <p:cNvSpPr/>
          <p:nvPr/>
        </p:nvSpPr>
        <p:spPr>
          <a:xfrm>
            <a:off x="5573078" y="3375184"/>
            <a:ext cx="160020" cy="161925"/>
          </a:xfrm>
          <a:custGeom>
            <a:rect l="l" t="t" r="r" b="b"/>
            <a:pathLst>
              <a:path w="160020" h="161925">
                <a:moveTo>
                  <a:pt x="0" y="80962"/>
                </a:moveTo>
                <a:quadBezTo>
                  <a:pt x="0" y="64293"/>
                  <a:pt x="6191" y="49529"/>
                </a:quadBezTo>
                <a:quadBezTo>
                  <a:pt x="12382" y="34766"/>
                  <a:pt x="23336" y="23812"/>
                </a:quadBezTo>
                <a:quadBezTo>
                  <a:pt x="34290" y="12382"/>
                  <a:pt x="49053" y="6191"/>
                </a:quadBezTo>
                <a:quadBezTo>
                  <a:pt x="63341" y="0"/>
                  <a:pt x="80009" y="0"/>
                </a:quadBezTo>
                <a:quadBezTo>
                  <a:pt x="96678" y="0"/>
                  <a:pt x="110966" y="6191"/>
                </a:quadBezTo>
                <a:quadBezTo>
                  <a:pt x="125253" y="12382"/>
                  <a:pt x="136683" y="23812"/>
                </a:quadBezTo>
                <a:quadBezTo>
                  <a:pt x="147637" y="34766"/>
                  <a:pt x="153828" y="49529"/>
                </a:quadBezTo>
                <a:quadBezTo>
                  <a:pt x="160020" y="64293"/>
                  <a:pt x="160020" y="80962"/>
                </a:quadBezTo>
                <a:quadBezTo>
                  <a:pt x="160020" y="97631"/>
                  <a:pt x="153828" y="112395"/>
                </a:quadBezTo>
                <a:quadBezTo>
                  <a:pt x="147637" y="127158"/>
                  <a:pt x="136683" y="138588"/>
                </a:quadBezTo>
                <a:quadBezTo>
                  <a:pt x="125253" y="149542"/>
                  <a:pt x="110966" y="155733"/>
                </a:quadBezTo>
                <a:quadBezTo>
                  <a:pt x="96678" y="161925"/>
                  <a:pt x="80009" y="161925"/>
                </a:quadBezTo>
                <a:quadBezTo>
                  <a:pt x="63341" y="161925"/>
                  <a:pt x="49053" y="155733"/>
                </a:quadBezTo>
                <a:quadBezTo>
                  <a:pt x="34290" y="149542"/>
                  <a:pt x="23336" y="138588"/>
                </a:quadBezTo>
                <a:quadBezTo>
                  <a:pt x="12382" y="127158"/>
                  <a:pt x="6191" y="112395"/>
                </a:quadBezTo>
                <a:quadBezTo>
                  <a:pt x="0" y="97631"/>
                  <a:pt x="0" y="80962"/>
                </a:quadBezTo>
                <a:close/>
              </a:path>
            </a:pathLst>
          </a:custGeom>
          <a:solidFill>
            <a:srgbClr val="A2B9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2" name="New shape"/>
          <p:cNvSpPr/>
          <p:nvPr/>
        </p:nvSpPr>
        <p:spPr>
          <a:xfrm>
            <a:off x="6539865" y="3375184"/>
            <a:ext cx="161449" cy="161925"/>
          </a:xfrm>
          <a:custGeom>
            <a:rect l="l" t="t" r="r" b="b"/>
            <a:pathLst>
              <a:path w="161448" h="161925">
                <a:moveTo>
                  <a:pt x="0" y="80962"/>
                </a:moveTo>
                <a:quadBezTo>
                  <a:pt x="0" y="64293"/>
                  <a:pt x="6667" y="49529"/>
                </a:quadBezTo>
                <a:quadBezTo>
                  <a:pt x="12382" y="34766"/>
                  <a:pt x="23812" y="23812"/>
                </a:quadBezTo>
                <a:quadBezTo>
                  <a:pt x="34766" y="12382"/>
                  <a:pt x="49530" y="6191"/>
                </a:quadBezTo>
                <a:quadBezTo>
                  <a:pt x="63817" y="0"/>
                  <a:pt x="80486" y="0"/>
                </a:quadBezTo>
                <a:quadBezTo>
                  <a:pt x="97631" y="0"/>
                  <a:pt x="111918" y="6191"/>
                </a:quadBezTo>
                <a:quadBezTo>
                  <a:pt x="126682" y="12382"/>
                  <a:pt x="137636" y="23812"/>
                </a:quadBezTo>
                <a:quadBezTo>
                  <a:pt x="149066" y="34766"/>
                  <a:pt x="154781" y="49529"/>
                </a:quadBezTo>
                <a:quadBezTo>
                  <a:pt x="161449" y="64293"/>
                  <a:pt x="161449" y="80962"/>
                </a:quadBezTo>
                <a:quadBezTo>
                  <a:pt x="161449" y="97631"/>
                  <a:pt x="154781" y="112395"/>
                </a:quadBezTo>
                <a:quadBezTo>
                  <a:pt x="149066" y="127158"/>
                  <a:pt x="137636" y="138588"/>
                </a:quadBezTo>
                <a:quadBezTo>
                  <a:pt x="126682" y="149542"/>
                  <a:pt x="111918" y="155733"/>
                </a:quadBezTo>
                <a:quadBezTo>
                  <a:pt x="97631" y="161925"/>
                  <a:pt x="80486" y="161925"/>
                </a:quadBezTo>
                <a:quadBezTo>
                  <a:pt x="63817" y="161925"/>
                  <a:pt x="49530" y="155733"/>
                </a:quadBezTo>
                <a:quadBezTo>
                  <a:pt x="34766" y="149542"/>
                  <a:pt x="23812" y="138588"/>
                </a:quadBezTo>
                <a:quadBezTo>
                  <a:pt x="12382" y="127158"/>
                  <a:pt x="6667" y="112395"/>
                </a:quadBezTo>
                <a:quadBezTo>
                  <a:pt x="0" y="97631"/>
                  <a:pt x="0" y="80962"/>
                </a:quadBezTo>
                <a:close/>
              </a:path>
            </a:pathLst>
          </a:custGeom>
          <a:solidFill>
            <a:srgbClr val="4C60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3" name="New shape"/>
          <p:cNvSpPr/>
          <p:nvPr/>
        </p:nvSpPr>
        <p:spPr>
          <a:xfrm>
            <a:off x="7629525" y="3375184"/>
            <a:ext cx="160973" cy="161925"/>
          </a:xfrm>
          <a:custGeom>
            <a:rect l="l" t="t" r="r" b="b"/>
            <a:pathLst>
              <a:path w="160972" h="161925">
                <a:moveTo>
                  <a:pt x="0" y="80962"/>
                </a:moveTo>
                <a:quadBezTo>
                  <a:pt x="0" y="64293"/>
                  <a:pt x="6191" y="49529"/>
                </a:quadBezTo>
                <a:quadBezTo>
                  <a:pt x="12382" y="34766"/>
                  <a:pt x="23336" y="23812"/>
                </a:quadBezTo>
                <a:quadBezTo>
                  <a:pt x="34290" y="12382"/>
                  <a:pt x="49053" y="6191"/>
                </a:quadBezTo>
                <a:quadBezTo>
                  <a:pt x="63817" y="0"/>
                  <a:pt x="80486" y="0"/>
                </a:quadBezTo>
                <a:quadBezTo>
                  <a:pt x="97155" y="0"/>
                  <a:pt x="111918" y="6191"/>
                </a:quadBezTo>
                <a:quadBezTo>
                  <a:pt x="126206" y="12382"/>
                  <a:pt x="137159" y="23812"/>
                </a:quadBezTo>
                <a:quadBezTo>
                  <a:pt x="148590" y="34766"/>
                  <a:pt x="154781" y="49529"/>
                </a:quadBezTo>
                <a:quadBezTo>
                  <a:pt x="160972" y="64293"/>
                  <a:pt x="160972" y="80962"/>
                </a:quadBezTo>
                <a:quadBezTo>
                  <a:pt x="160972" y="97631"/>
                  <a:pt x="154781" y="112395"/>
                </a:quadBezTo>
                <a:quadBezTo>
                  <a:pt x="148590" y="127158"/>
                  <a:pt x="137159" y="138588"/>
                </a:quadBezTo>
                <a:quadBezTo>
                  <a:pt x="126206" y="149542"/>
                  <a:pt x="111918" y="155733"/>
                </a:quadBezTo>
                <a:quadBezTo>
                  <a:pt x="97155" y="161925"/>
                  <a:pt x="80486" y="161925"/>
                </a:quadBezTo>
                <a:quadBezTo>
                  <a:pt x="63817" y="161925"/>
                  <a:pt x="49053" y="155733"/>
                </a:quadBezTo>
                <a:quadBezTo>
                  <a:pt x="34290" y="149542"/>
                  <a:pt x="23336" y="138588"/>
                </a:quadBezTo>
                <a:quadBezTo>
                  <a:pt x="12382" y="127158"/>
                  <a:pt x="6191" y="112395"/>
                </a:quadBezTo>
                <a:quadBezTo>
                  <a:pt x="0" y="97631"/>
                  <a:pt x="0" y="80962"/>
                </a:quadBezTo>
                <a:close/>
              </a:path>
            </a:pathLst>
          </a:custGeom>
          <a:solidFill>
            <a:srgbClr val="F8300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4" name="New shape"/>
          <p:cNvSpPr/>
          <p:nvPr/>
        </p:nvSpPr>
        <p:spPr>
          <a:xfrm>
            <a:off x="693420" y="2318862"/>
            <a:ext cx="917734" cy="1027748"/>
          </a:xfrm>
          <a:custGeom>
            <a:rect l="l" t="t" r="r" b="b"/>
            <a:pathLst>
              <a:path w="917733" h="1027747">
                <a:moveTo>
                  <a:pt x="728662" y="0"/>
                </a:moveTo>
                <a:lnTo>
                  <a:pt x="180022" y="0"/>
                </a:lnTo>
                <a:quadBezTo>
                  <a:pt x="140970" y="0"/>
                  <a:pt x="108108" y="15239"/>
                </a:quadBezTo>
                <a:quadBezTo>
                  <a:pt x="75247" y="29527"/>
                  <a:pt x="50958" y="55721"/>
                </a:quadBezTo>
                <a:quadBezTo>
                  <a:pt x="26669" y="82391"/>
                  <a:pt x="13811" y="116681"/>
                </a:quadBezTo>
                <a:quadBezTo>
                  <a:pt x="0" y="150971"/>
                  <a:pt x="0" y="190500"/>
                </a:quadBezTo>
                <a:lnTo>
                  <a:pt x="0" y="741997"/>
                </a:lnTo>
                <a:quadBezTo>
                  <a:pt x="0" y="781526"/>
                  <a:pt x="13811" y="815816"/>
                </a:quadBezTo>
                <a:quadBezTo>
                  <a:pt x="26669" y="850106"/>
                  <a:pt x="50958" y="876776"/>
                </a:quadBezTo>
                <a:quadBezTo>
                  <a:pt x="75247" y="902970"/>
                  <a:pt x="108108" y="917257"/>
                </a:quadBezTo>
                <a:quadBezTo>
                  <a:pt x="140970" y="932497"/>
                  <a:pt x="180022" y="932497"/>
                </a:quadBezTo>
                <a:lnTo>
                  <a:pt x="397668" y="932497"/>
                </a:lnTo>
                <a:lnTo>
                  <a:pt x="407193" y="942022"/>
                </a:lnTo>
                <a:lnTo>
                  <a:pt x="454342" y="1027747"/>
                </a:lnTo>
                <a:lnTo>
                  <a:pt x="501491" y="942022"/>
                </a:lnTo>
                <a:lnTo>
                  <a:pt x="511016" y="932497"/>
                </a:lnTo>
                <a:lnTo>
                  <a:pt x="728662" y="932497"/>
                </a:lnTo>
                <a:quadBezTo>
                  <a:pt x="767715" y="932497"/>
                  <a:pt x="802005" y="917257"/>
                </a:quadBezTo>
                <a:quadBezTo>
                  <a:pt x="836295" y="902970"/>
                  <a:pt x="862488" y="876776"/>
                </a:quadBezTo>
                <a:quadBezTo>
                  <a:pt x="888682" y="850106"/>
                  <a:pt x="902970" y="815816"/>
                </a:quadBezTo>
                <a:quadBezTo>
                  <a:pt x="917733" y="781526"/>
                  <a:pt x="917733" y="741997"/>
                </a:quadBezTo>
                <a:lnTo>
                  <a:pt x="917733" y="190500"/>
                </a:lnTo>
                <a:quadBezTo>
                  <a:pt x="917733" y="150971"/>
                  <a:pt x="902970" y="116681"/>
                </a:quadBezTo>
                <a:quadBezTo>
                  <a:pt x="888682" y="82391"/>
                  <a:pt x="862488" y="55721"/>
                </a:quadBezTo>
                <a:quadBezTo>
                  <a:pt x="836295" y="29527"/>
                  <a:pt x="802005" y="15239"/>
                </a:quadBezTo>
                <a:quadBezTo>
                  <a:pt x="767715" y="0"/>
                  <a:pt x="728662" y="0"/>
                </a:quadBezTo>
                <a:close/>
              </a:path>
            </a:pathLst>
          </a:custGeom>
          <a:solidFill>
            <a:srgbClr val="F8300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5" name="New shape"/>
          <p:cNvSpPr/>
          <p:nvPr/>
        </p:nvSpPr>
        <p:spPr>
          <a:xfrm>
            <a:off x="2543175" y="2318862"/>
            <a:ext cx="918686" cy="1027748"/>
          </a:xfrm>
          <a:custGeom>
            <a:rect l="l" t="t" r="r" b="b"/>
            <a:pathLst>
              <a:path w="918686" h="1027747">
                <a:moveTo>
                  <a:pt x="738663" y="0"/>
                </a:moveTo>
                <a:lnTo>
                  <a:pt x="189071" y="0"/>
                </a:lnTo>
                <a:quadBezTo>
                  <a:pt x="150018" y="0"/>
                  <a:pt x="115728" y="15239"/>
                </a:quadBezTo>
                <a:quadBezTo>
                  <a:pt x="81914" y="29527"/>
                  <a:pt x="55245" y="55721"/>
                </a:quadBezTo>
                <a:quadBezTo>
                  <a:pt x="29051" y="82391"/>
                  <a:pt x="14763" y="116681"/>
                </a:quadBezTo>
                <a:quadBezTo>
                  <a:pt x="0" y="150971"/>
                  <a:pt x="0" y="190500"/>
                </a:quadBezTo>
                <a:lnTo>
                  <a:pt x="0" y="741997"/>
                </a:lnTo>
                <a:quadBezTo>
                  <a:pt x="0" y="781526"/>
                  <a:pt x="14763" y="815816"/>
                </a:quadBezTo>
                <a:quadBezTo>
                  <a:pt x="29051" y="850106"/>
                  <a:pt x="55245" y="876776"/>
                </a:quadBezTo>
                <a:quadBezTo>
                  <a:pt x="81914" y="902970"/>
                  <a:pt x="115728" y="917257"/>
                </a:quadBezTo>
                <a:quadBezTo>
                  <a:pt x="150018" y="932497"/>
                  <a:pt x="189071" y="932497"/>
                </a:quadBezTo>
                <a:lnTo>
                  <a:pt x="407193" y="932497"/>
                </a:lnTo>
                <a:lnTo>
                  <a:pt x="416718" y="942022"/>
                </a:lnTo>
                <a:lnTo>
                  <a:pt x="463867" y="1027747"/>
                </a:lnTo>
                <a:lnTo>
                  <a:pt x="511492" y="942022"/>
                </a:lnTo>
                <a:lnTo>
                  <a:pt x="521017" y="932497"/>
                </a:lnTo>
                <a:lnTo>
                  <a:pt x="738663" y="932497"/>
                </a:lnTo>
                <a:quadBezTo>
                  <a:pt x="777716" y="932497"/>
                  <a:pt x="810577" y="917257"/>
                </a:quadBezTo>
                <a:quadBezTo>
                  <a:pt x="843439" y="902970"/>
                  <a:pt x="867727" y="876776"/>
                </a:quadBezTo>
                <a:quadBezTo>
                  <a:pt x="892016" y="850106"/>
                  <a:pt x="905351" y="815816"/>
                </a:quadBezTo>
                <a:quadBezTo>
                  <a:pt x="918686" y="781526"/>
                  <a:pt x="918686" y="741997"/>
                </a:quadBezTo>
                <a:lnTo>
                  <a:pt x="918686" y="190500"/>
                </a:lnTo>
                <a:quadBezTo>
                  <a:pt x="918686" y="150971"/>
                  <a:pt x="905351" y="116681"/>
                </a:quadBezTo>
                <a:quadBezTo>
                  <a:pt x="892016" y="82391"/>
                  <a:pt x="867727" y="55721"/>
                </a:quadBezTo>
                <a:quadBezTo>
                  <a:pt x="843439" y="29527"/>
                  <a:pt x="810577" y="15239"/>
                </a:quadBezTo>
                <a:quadBezTo>
                  <a:pt x="777716" y="0"/>
                  <a:pt x="738663" y="0"/>
                </a:quadBezTo>
                <a:close/>
              </a:path>
            </a:pathLst>
          </a:custGeom>
          <a:solidFill>
            <a:srgbClr val="A2B9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6" name="New shape"/>
          <p:cNvSpPr/>
          <p:nvPr/>
        </p:nvSpPr>
        <p:spPr>
          <a:xfrm>
            <a:off x="4328160" y="2329339"/>
            <a:ext cx="919162" cy="1017270"/>
          </a:xfrm>
          <a:custGeom>
            <a:rect l="l" t="t" r="r" b="b"/>
            <a:pathLst>
              <a:path w="919162" h="1017269">
                <a:moveTo>
                  <a:pt x="729615" y="0"/>
                </a:moveTo>
                <a:lnTo>
                  <a:pt x="180022" y="0"/>
                </a:lnTo>
                <a:quadBezTo>
                  <a:pt x="144779" y="0"/>
                  <a:pt x="111918" y="13335"/>
                </a:quadBezTo>
                <a:quadBezTo>
                  <a:pt x="80009" y="26670"/>
                  <a:pt x="54768" y="50958"/>
                </a:quadBezTo>
                <a:quadBezTo>
                  <a:pt x="29051" y="75247"/>
                  <a:pt x="14763" y="108108"/>
                </a:quadBezTo>
                <a:quadBezTo>
                  <a:pt x="0" y="141446"/>
                  <a:pt x="0" y="180498"/>
                </a:quadBezTo>
                <a:lnTo>
                  <a:pt x="0" y="731996"/>
                </a:lnTo>
                <a:quadBezTo>
                  <a:pt x="0" y="771048"/>
                  <a:pt x="14763" y="805814"/>
                </a:quadBezTo>
                <a:quadBezTo>
                  <a:pt x="29051" y="839628"/>
                  <a:pt x="54768" y="866298"/>
                </a:quadBezTo>
                <a:quadBezTo>
                  <a:pt x="80009" y="892492"/>
                  <a:pt x="111918" y="907256"/>
                </a:quadBezTo>
                <a:quadBezTo>
                  <a:pt x="144779" y="922020"/>
                  <a:pt x="180022" y="922020"/>
                </a:quadBezTo>
                <a:lnTo>
                  <a:pt x="398145" y="922020"/>
                </a:lnTo>
                <a:lnTo>
                  <a:pt x="407670" y="931545"/>
                </a:lnTo>
                <a:lnTo>
                  <a:pt x="454818" y="1017270"/>
                </a:lnTo>
                <a:lnTo>
                  <a:pt x="511492" y="931545"/>
                </a:lnTo>
                <a:lnTo>
                  <a:pt x="521017" y="922020"/>
                </a:lnTo>
                <a:lnTo>
                  <a:pt x="729615" y="922020"/>
                </a:lnTo>
                <a:quadBezTo>
                  <a:pt x="768667" y="922020"/>
                  <a:pt x="803433" y="907256"/>
                </a:quadBezTo>
                <a:quadBezTo>
                  <a:pt x="837247" y="892492"/>
                  <a:pt x="863441" y="866298"/>
                </a:quadBezTo>
                <a:quadBezTo>
                  <a:pt x="889635" y="839628"/>
                  <a:pt x="904398" y="805814"/>
                </a:quadBezTo>
                <a:quadBezTo>
                  <a:pt x="919162" y="771048"/>
                  <a:pt x="919162" y="731996"/>
                </a:quadBezTo>
                <a:lnTo>
                  <a:pt x="919162" y="180498"/>
                </a:lnTo>
                <a:quadBezTo>
                  <a:pt x="919162" y="141446"/>
                  <a:pt x="904398" y="108108"/>
                </a:quadBezTo>
                <a:quadBezTo>
                  <a:pt x="889635" y="75247"/>
                  <a:pt x="863441" y="50958"/>
                </a:quadBezTo>
                <a:quadBezTo>
                  <a:pt x="837247" y="26670"/>
                  <a:pt x="803433" y="13335"/>
                </a:quadBezTo>
                <a:quadBezTo>
                  <a:pt x="768667" y="0"/>
                  <a:pt x="729615" y="0"/>
                </a:quadBezTo>
                <a:close/>
              </a:path>
            </a:pathLst>
          </a:custGeom>
          <a:solidFill>
            <a:srgbClr val="EBA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7" name="New shape"/>
          <p:cNvSpPr/>
          <p:nvPr/>
        </p:nvSpPr>
        <p:spPr>
          <a:xfrm>
            <a:off x="6160294" y="2318862"/>
            <a:ext cx="919162" cy="1027748"/>
          </a:xfrm>
          <a:custGeom>
            <a:rect l="l" t="t" r="r" b="b"/>
            <a:pathLst>
              <a:path w="919162" h="1027747">
                <a:moveTo>
                  <a:pt x="729615" y="0"/>
                </a:moveTo>
                <a:lnTo>
                  <a:pt x="180498" y="0"/>
                </a:lnTo>
                <a:quadBezTo>
                  <a:pt x="140970" y="0"/>
                  <a:pt x="108108" y="15239"/>
                </a:quadBezTo>
                <a:quadBezTo>
                  <a:pt x="75723" y="29527"/>
                  <a:pt x="50958" y="55721"/>
                </a:quadBezTo>
                <a:quadBezTo>
                  <a:pt x="26670" y="82391"/>
                  <a:pt x="13811" y="116681"/>
                </a:quadBezTo>
                <a:quadBezTo>
                  <a:pt x="0" y="150971"/>
                  <a:pt x="0" y="190500"/>
                </a:quadBezTo>
                <a:lnTo>
                  <a:pt x="0" y="741997"/>
                </a:lnTo>
                <a:quadBezTo>
                  <a:pt x="0" y="781526"/>
                  <a:pt x="13811" y="815816"/>
                </a:quadBezTo>
                <a:quadBezTo>
                  <a:pt x="26670" y="850106"/>
                  <a:pt x="50958" y="876776"/>
                </a:quadBezTo>
                <a:quadBezTo>
                  <a:pt x="75723" y="902970"/>
                  <a:pt x="108108" y="917257"/>
                </a:quadBezTo>
                <a:quadBezTo>
                  <a:pt x="140970" y="932497"/>
                  <a:pt x="180498" y="932497"/>
                </a:quadBezTo>
                <a:lnTo>
                  <a:pt x="398144" y="932497"/>
                </a:lnTo>
                <a:lnTo>
                  <a:pt x="407669" y="942022"/>
                </a:lnTo>
                <a:lnTo>
                  <a:pt x="454818" y="1027747"/>
                </a:lnTo>
                <a:lnTo>
                  <a:pt x="502443" y="942022"/>
                </a:lnTo>
                <a:lnTo>
                  <a:pt x="511968" y="932497"/>
                </a:lnTo>
                <a:lnTo>
                  <a:pt x="729615" y="932497"/>
                </a:lnTo>
                <a:quadBezTo>
                  <a:pt x="768667" y="932497"/>
                  <a:pt x="803433" y="917257"/>
                </a:quadBezTo>
                <a:quadBezTo>
                  <a:pt x="837247" y="902970"/>
                  <a:pt x="863441" y="876776"/>
                </a:quadBezTo>
                <a:quadBezTo>
                  <a:pt x="889634" y="850106"/>
                  <a:pt x="904399" y="815816"/>
                </a:quadBezTo>
                <a:quadBezTo>
                  <a:pt x="919162" y="781526"/>
                  <a:pt x="919162" y="741997"/>
                </a:quadBezTo>
                <a:lnTo>
                  <a:pt x="919162" y="190500"/>
                </a:lnTo>
                <a:quadBezTo>
                  <a:pt x="919162" y="150971"/>
                  <a:pt x="904399" y="116681"/>
                </a:quadBezTo>
                <a:quadBezTo>
                  <a:pt x="889634" y="82391"/>
                  <a:pt x="863441" y="55721"/>
                </a:quadBezTo>
                <a:quadBezTo>
                  <a:pt x="837247" y="29527"/>
                  <a:pt x="803433" y="15239"/>
                </a:quadBezTo>
                <a:quadBezTo>
                  <a:pt x="768667" y="0"/>
                  <a:pt x="729615" y="0"/>
                </a:quadBezTo>
                <a:close/>
              </a:path>
            </a:pathLst>
          </a:custGeom>
          <a:solidFill>
            <a:srgbClr val="CC00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8" name="New shape"/>
          <p:cNvSpPr/>
          <p:nvPr/>
        </p:nvSpPr>
        <p:spPr>
          <a:xfrm>
            <a:off x="7250906" y="3594259"/>
            <a:ext cx="917734" cy="1027748"/>
          </a:xfrm>
          <a:custGeom>
            <a:rect l="l" t="t" r="r" b="b"/>
            <a:pathLst>
              <a:path w="917733" h="1027747">
                <a:moveTo>
                  <a:pt x="189547" y="1027747"/>
                </a:moveTo>
                <a:lnTo>
                  <a:pt x="728662" y="1027747"/>
                </a:lnTo>
                <a:quadBezTo>
                  <a:pt x="767715" y="1027747"/>
                  <a:pt x="802005" y="1012983"/>
                </a:quadBezTo>
                <a:quadBezTo>
                  <a:pt x="835818" y="998220"/>
                  <a:pt x="862488" y="972026"/>
                </a:quadBezTo>
                <a:quadBezTo>
                  <a:pt x="888682" y="945356"/>
                  <a:pt x="902969" y="911542"/>
                </a:quadBezTo>
                <a:quadBezTo>
                  <a:pt x="917733" y="876776"/>
                  <a:pt x="917733" y="837723"/>
                </a:quadBezTo>
                <a:lnTo>
                  <a:pt x="917733" y="295275"/>
                </a:lnTo>
                <a:quadBezTo>
                  <a:pt x="917733" y="255746"/>
                  <a:pt x="902969" y="221456"/>
                </a:quadBezTo>
                <a:quadBezTo>
                  <a:pt x="888682" y="187166"/>
                  <a:pt x="862488" y="160972"/>
                </a:quadBezTo>
                <a:quadBezTo>
                  <a:pt x="835818" y="134302"/>
                  <a:pt x="802005" y="120015"/>
                </a:quadBezTo>
                <a:quadBezTo>
                  <a:pt x="767715" y="104775"/>
                  <a:pt x="728662" y="104775"/>
                </a:quadBezTo>
                <a:lnTo>
                  <a:pt x="520541" y="104775"/>
                </a:lnTo>
                <a:lnTo>
                  <a:pt x="511016" y="85725"/>
                </a:lnTo>
                <a:lnTo>
                  <a:pt x="454342" y="0"/>
                </a:lnTo>
                <a:lnTo>
                  <a:pt x="407193" y="85725"/>
                </a:lnTo>
                <a:lnTo>
                  <a:pt x="397668" y="104775"/>
                </a:lnTo>
                <a:lnTo>
                  <a:pt x="189547" y="104775"/>
                </a:lnTo>
                <a:quadBezTo>
                  <a:pt x="150494" y="104775"/>
                  <a:pt x="115728" y="120015"/>
                </a:quadBezTo>
                <a:quadBezTo>
                  <a:pt x="81915" y="134302"/>
                  <a:pt x="55721" y="160972"/>
                </a:quadBezTo>
                <a:quadBezTo>
                  <a:pt x="29527" y="187166"/>
                  <a:pt x="14763" y="221456"/>
                </a:quadBezTo>
                <a:quadBezTo>
                  <a:pt x="0" y="255746"/>
                  <a:pt x="0" y="295275"/>
                </a:quadBezTo>
                <a:lnTo>
                  <a:pt x="0" y="837723"/>
                </a:lnTo>
                <a:quadBezTo>
                  <a:pt x="0" y="876776"/>
                  <a:pt x="14763" y="911542"/>
                </a:quadBezTo>
                <a:quadBezTo>
                  <a:pt x="29527" y="945356"/>
                  <a:pt x="55721" y="972026"/>
                </a:quadBezTo>
                <a:quadBezTo>
                  <a:pt x="81915" y="998220"/>
                  <a:pt x="115728" y="1012983"/>
                </a:quadBezTo>
                <a:quadBezTo>
                  <a:pt x="150494" y="1027747"/>
                  <a:pt x="189547" y="1027747"/>
                </a:quadBezTo>
                <a:close/>
              </a:path>
            </a:pathLst>
          </a:custGeom>
          <a:solidFill>
            <a:srgbClr val="F8300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9" name="New shape"/>
          <p:cNvSpPr/>
          <p:nvPr/>
        </p:nvSpPr>
        <p:spPr>
          <a:xfrm>
            <a:off x="5192554" y="3594259"/>
            <a:ext cx="929164" cy="1027748"/>
          </a:xfrm>
          <a:custGeom>
            <a:rect l="l" t="t" r="r" b="b"/>
            <a:pathLst>
              <a:path w="929163" h="1027747">
                <a:moveTo>
                  <a:pt x="189547" y="1027747"/>
                </a:moveTo>
                <a:lnTo>
                  <a:pt x="739616" y="1027747"/>
                </a:lnTo>
                <a:quadBezTo>
                  <a:pt x="778668" y="1027747"/>
                  <a:pt x="812958" y="1012983"/>
                </a:quadBezTo>
                <a:quadBezTo>
                  <a:pt x="847248" y="998220"/>
                  <a:pt x="873442" y="972026"/>
                </a:quadBezTo>
                <a:quadBezTo>
                  <a:pt x="899636" y="945356"/>
                  <a:pt x="913923" y="911542"/>
                </a:quadBezTo>
                <a:quadBezTo>
                  <a:pt x="929163" y="876776"/>
                  <a:pt x="929163" y="837723"/>
                </a:quadBezTo>
                <a:lnTo>
                  <a:pt x="929163" y="285750"/>
                </a:lnTo>
                <a:quadBezTo>
                  <a:pt x="929163" y="246221"/>
                  <a:pt x="913923" y="213359"/>
                </a:quadBezTo>
                <a:quadBezTo>
                  <a:pt x="899636" y="180498"/>
                  <a:pt x="873442" y="156209"/>
                </a:quadBezTo>
                <a:quadBezTo>
                  <a:pt x="847248" y="131445"/>
                  <a:pt x="812958" y="118586"/>
                </a:quadBezTo>
                <a:quadBezTo>
                  <a:pt x="778668" y="104775"/>
                  <a:pt x="739616" y="104775"/>
                </a:quadBezTo>
                <a:lnTo>
                  <a:pt x="521493" y="104775"/>
                </a:lnTo>
                <a:lnTo>
                  <a:pt x="511968" y="85725"/>
                </a:lnTo>
                <a:lnTo>
                  <a:pt x="464343" y="0"/>
                </a:lnTo>
                <a:lnTo>
                  <a:pt x="417195" y="85725"/>
                </a:lnTo>
                <a:lnTo>
                  <a:pt x="407670" y="104775"/>
                </a:lnTo>
                <a:lnTo>
                  <a:pt x="189547" y="104775"/>
                </a:lnTo>
                <a:quadBezTo>
                  <a:pt x="150495" y="104775"/>
                  <a:pt x="115728" y="118586"/>
                </a:quadBezTo>
                <a:quadBezTo>
                  <a:pt x="81915" y="131445"/>
                  <a:pt x="55721" y="156209"/>
                </a:quadBezTo>
                <a:quadBezTo>
                  <a:pt x="29051" y="180498"/>
                  <a:pt x="14763" y="213359"/>
                </a:quadBezTo>
                <a:quadBezTo>
                  <a:pt x="0" y="246221"/>
                  <a:pt x="0" y="285750"/>
                </a:quadBezTo>
                <a:lnTo>
                  <a:pt x="0" y="837723"/>
                </a:lnTo>
                <a:quadBezTo>
                  <a:pt x="0" y="876776"/>
                  <a:pt x="14763" y="911542"/>
                </a:quadBezTo>
                <a:quadBezTo>
                  <a:pt x="29051" y="945356"/>
                  <a:pt x="55721" y="972026"/>
                </a:quadBezTo>
                <a:quadBezTo>
                  <a:pt x="81915" y="998220"/>
                  <a:pt x="115728" y="1012983"/>
                </a:quadBezTo>
                <a:quadBezTo>
                  <a:pt x="150495" y="1027747"/>
                  <a:pt x="189547" y="1027747"/>
                </a:quadBezTo>
                <a:close/>
              </a:path>
            </a:pathLst>
          </a:custGeom>
          <a:solidFill>
            <a:srgbClr val="3B79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0" name="New shape"/>
          <p:cNvSpPr/>
          <p:nvPr/>
        </p:nvSpPr>
        <p:spPr>
          <a:xfrm>
            <a:off x="3487103" y="3594259"/>
            <a:ext cx="919162" cy="1027748"/>
          </a:xfrm>
          <a:custGeom>
            <a:rect l="l" t="t" r="r" b="b"/>
            <a:pathLst>
              <a:path w="919162" h="1027747">
                <a:moveTo>
                  <a:pt x="180022" y="1027747"/>
                </a:moveTo>
                <a:lnTo>
                  <a:pt x="729615" y="1027747"/>
                </a:lnTo>
                <a:quadBezTo>
                  <a:pt x="768667" y="1027747"/>
                  <a:pt x="802957" y="1012983"/>
                </a:quadBezTo>
                <a:quadBezTo>
                  <a:pt x="836771" y="998220"/>
                  <a:pt x="863441" y="972026"/>
                </a:quadBezTo>
                <a:quadBezTo>
                  <a:pt x="889634" y="945356"/>
                  <a:pt x="903922" y="911542"/>
                </a:quadBezTo>
                <a:quadBezTo>
                  <a:pt x="919162" y="876776"/>
                  <a:pt x="919162" y="837723"/>
                </a:quadBezTo>
                <a:lnTo>
                  <a:pt x="919162" y="295275"/>
                </a:lnTo>
                <a:quadBezTo>
                  <a:pt x="919162" y="255746"/>
                  <a:pt x="903922" y="221456"/>
                </a:quadBezTo>
                <a:quadBezTo>
                  <a:pt x="889634" y="187166"/>
                  <a:pt x="863441" y="160972"/>
                </a:quadBezTo>
                <a:quadBezTo>
                  <a:pt x="836771" y="134302"/>
                  <a:pt x="802957" y="120015"/>
                </a:quadBezTo>
                <a:quadBezTo>
                  <a:pt x="768667" y="104775"/>
                  <a:pt x="729615" y="104775"/>
                </a:quadBezTo>
                <a:lnTo>
                  <a:pt x="511492" y="104775"/>
                </a:lnTo>
                <a:lnTo>
                  <a:pt x="501967" y="85725"/>
                </a:lnTo>
                <a:lnTo>
                  <a:pt x="454818" y="0"/>
                </a:lnTo>
                <a:lnTo>
                  <a:pt x="407193" y="85725"/>
                </a:lnTo>
                <a:lnTo>
                  <a:pt x="397668" y="104775"/>
                </a:lnTo>
                <a:lnTo>
                  <a:pt x="180022" y="104775"/>
                </a:lnTo>
                <a:quadBezTo>
                  <a:pt x="140970" y="104775"/>
                  <a:pt x="108108" y="120015"/>
                </a:quadBezTo>
                <a:quadBezTo>
                  <a:pt x="75247" y="134302"/>
                  <a:pt x="50958" y="160972"/>
                </a:quadBezTo>
                <a:quadBezTo>
                  <a:pt x="26670" y="187166"/>
                  <a:pt x="13334" y="221456"/>
                </a:quadBezTo>
                <a:quadBezTo>
                  <a:pt x="0" y="255746"/>
                  <a:pt x="0" y="295275"/>
                </a:quadBezTo>
                <a:lnTo>
                  <a:pt x="0" y="837723"/>
                </a:lnTo>
                <a:quadBezTo>
                  <a:pt x="0" y="876776"/>
                  <a:pt x="13334" y="911542"/>
                </a:quadBezTo>
                <a:quadBezTo>
                  <a:pt x="26670" y="945356"/>
                  <a:pt x="50958" y="972026"/>
                </a:quadBezTo>
                <a:quadBezTo>
                  <a:pt x="75247" y="998220"/>
                  <a:pt x="108108" y="1012983"/>
                </a:quadBezTo>
                <a:quadBezTo>
                  <a:pt x="140970" y="1027747"/>
                  <a:pt x="180022" y="1027747"/>
                </a:quadBezTo>
                <a:close/>
              </a:path>
            </a:pathLst>
          </a:custGeom>
          <a:solidFill>
            <a:srgbClr val="4C60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1" name="New shape"/>
          <p:cNvSpPr/>
          <p:nvPr/>
        </p:nvSpPr>
        <p:spPr>
          <a:xfrm>
            <a:off x="1684496" y="3594259"/>
            <a:ext cx="919162" cy="1027748"/>
          </a:xfrm>
          <a:custGeom>
            <a:rect l="l" t="t" r="r" b="b"/>
            <a:pathLst>
              <a:path w="919162" h="1027747">
                <a:moveTo>
                  <a:pt x="189547" y="1027747"/>
                </a:moveTo>
                <a:lnTo>
                  <a:pt x="729614" y="1027747"/>
                </a:lnTo>
                <a:quadBezTo>
                  <a:pt x="768667" y="1027747"/>
                  <a:pt x="802957" y="1012983"/>
                </a:quadBezTo>
                <a:quadBezTo>
                  <a:pt x="837247" y="998220"/>
                  <a:pt x="863441" y="972026"/>
                </a:quadBezTo>
                <a:quadBezTo>
                  <a:pt x="889635" y="945356"/>
                  <a:pt x="903922" y="911542"/>
                </a:quadBezTo>
                <a:quadBezTo>
                  <a:pt x="919162" y="876776"/>
                  <a:pt x="919162" y="837723"/>
                </a:quadBezTo>
                <a:lnTo>
                  <a:pt x="919162" y="295275"/>
                </a:lnTo>
                <a:quadBezTo>
                  <a:pt x="919162" y="255746"/>
                  <a:pt x="903922" y="221456"/>
                </a:quadBezTo>
                <a:quadBezTo>
                  <a:pt x="889635" y="187166"/>
                  <a:pt x="863441" y="160972"/>
                </a:quadBezTo>
                <a:quadBezTo>
                  <a:pt x="837247" y="134302"/>
                  <a:pt x="802957" y="120015"/>
                </a:quadBezTo>
                <a:quadBezTo>
                  <a:pt x="768667" y="104775"/>
                  <a:pt x="729614" y="104775"/>
                </a:quadBezTo>
                <a:lnTo>
                  <a:pt x="521017" y="104775"/>
                </a:lnTo>
                <a:lnTo>
                  <a:pt x="511492" y="85725"/>
                </a:lnTo>
                <a:lnTo>
                  <a:pt x="454818" y="0"/>
                </a:lnTo>
                <a:lnTo>
                  <a:pt x="407193" y="85725"/>
                </a:lnTo>
                <a:lnTo>
                  <a:pt x="397668" y="104775"/>
                </a:lnTo>
                <a:lnTo>
                  <a:pt x="189547" y="104775"/>
                </a:lnTo>
                <a:quadBezTo>
                  <a:pt x="150495" y="104775"/>
                  <a:pt x="115728" y="120015"/>
                </a:quadBezTo>
                <a:quadBezTo>
                  <a:pt x="81914" y="134302"/>
                  <a:pt x="55721" y="160972"/>
                </a:quadBezTo>
                <a:quadBezTo>
                  <a:pt x="29527" y="187166"/>
                  <a:pt x="14763" y="221456"/>
                </a:quadBezTo>
                <a:quadBezTo>
                  <a:pt x="0" y="255746"/>
                  <a:pt x="0" y="295275"/>
                </a:quadBezTo>
                <a:lnTo>
                  <a:pt x="0" y="837723"/>
                </a:lnTo>
                <a:quadBezTo>
                  <a:pt x="0" y="876776"/>
                  <a:pt x="14763" y="911542"/>
                </a:quadBezTo>
                <a:quadBezTo>
                  <a:pt x="29527" y="945356"/>
                  <a:pt x="55721" y="972026"/>
                </a:quadBezTo>
                <a:quadBezTo>
                  <a:pt x="81914" y="998220"/>
                  <a:pt x="115728" y="1012983"/>
                </a:quadBezTo>
                <a:quadBezTo>
                  <a:pt x="150495" y="1027747"/>
                  <a:pt x="189547" y="1027747"/>
                </a:quadBezTo>
                <a:close/>
              </a:path>
            </a:pathLst>
          </a:custGeom>
          <a:solidFill>
            <a:srgbClr val="EBAC0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2" name="New shape"/>
          <p:cNvSpPr/>
          <p:nvPr/>
        </p:nvSpPr>
        <p:spPr>
          <a:xfrm>
            <a:off x="1059180" y="170021"/>
            <a:ext cx="3068003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FFFFFF"/>
                </a:solidFill>
                <a:latin typeface="Microsoft YaHei"/>
              </a:rPr>
              <a:t>3.1.2　　　UI设计规范包括的内容</a:t>
            </a:r>
          </a:p>
        </p:txBody>
      </p:sp>
      <p:sp>
        <p:nvSpPr>
          <p:cNvPr id="33" name="New shape"/>
          <p:cNvSpPr/>
          <p:nvPr/>
        </p:nvSpPr>
        <p:spPr>
          <a:xfrm>
            <a:off x="8667750" y="253365"/>
            <a:ext cx="79534" cy="17097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ctr">
              <a:lnSpc>
                <a:spcPct val="100000"/>
              </a:lnSpc>
            </a:pPr>
            <a:r>
              <a:rPr sz="1000" b="0" i="0">
                <a:solidFill>
                  <a:srgbClr val="5EC6D3"/>
                </a:solidFill>
                <a:latin typeface="Microsoft YaHei"/>
              </a:rPr>
              <a:t>8</a:t>
            </a:r>
          </a:p>
        </p:txBody>
      </p:sp>
      <p:sp>
        <p:nvSpPr>
          <p:cNvPr id="34" name="New shape"/>
          <p:cNvSpPr/>
          <p:nvPr/>
        </p:nvSpPr>
        <p:spPr>
          <a:xfrm>
            <a:off x="762952" y="1161574"/>
            <a:ext cx="1712595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000000"/>
                </a:solidFill>
                <a:latin typeface="Microsoft YaHei"/>
              </a:rPr>
              <a:t>6.组件设计规划</a:t>
            </a:r>
          </a:p>
        </p:txBody>
      </p:sp>
      <p:sp>
        <p:nvSpPr>
          <p:cNvPr id="35" name="New shape"/>
          <p:cNvSpPr/>
          <p:nvPr/>
        </p:nvSpPr>
        <p:spPr>
          <a:xfrm>
            <a:off x="1105376" y="1951673"/>
            <a:ext cx="2556034" cy="2447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UI设计中的组件包括以下内容。</a:t>
            </a:r>
          </a:p>
        </p:txBody>
      </p:sp>
      <p:sp>
        <p:nvSpPr>
          <p:cNvPr id="36" name="New shape"/>
          <p:cNvSpPr/>
          <p:nvPr/>
        </p:nvSpPr>
        <p:spPr>
          <a:xfrm>
            <a:off x="866299" y="2604135"/>
            <a:ext cx="571500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下拉列</a:t>
            </a:r>
          </a:p>
        </p:txBody>
      </p:sp>
      <p:sp>
        <p:nvSpPr>
          <p:cNvPr id="37" name="New shape"/>
          <p:cNvSpPr/>
          <p:nvPr/>
        </p:nvSpPr>
        <p:spPr>
          <a:xfrm>
            <a:off x="2620328" y="2604135"/>
            <a:ext cx="763429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文本输入</a:t>
            </a:r>
          </a:p>
        </p:txBody>
      </p:sp>
      <p:sp>
        <p:nvSpPr>
          <p:cNvPr id="38" name="New shape"/>
          <p:cNvSpPr/>
          <p:nvPr/>
        </p:nvSpPr>
        <p:spPr>
          <a:xfrm>
            <a:off x="4501991" y="2723198"/>
            <a:ext cx="572453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进度条</a:t>
            </a:r>
          </a:p>
        </p:txBody>
      </p:sp>
      <p:sp>
        <p:nvSpPr>
          <p:cNvPr id="39" name="New shape"/>
          <p:cNvSpPr/>
          <p:nvPr/>
        </p:nvSpPr>
        <p:spPr>
          <a:xfrm>
            <a:off x="6334601" y="2718435"/>
            <a:ext cx="572453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提示框</a:t>
            </a:r>
          </a:p>
        </p:txBody>
      </p:sp>
      <p:sp>
        <p:nvSpPr>
          <p:cNvPr id="40" name="New shape"/>
          <p:cNvSpPr/>
          <p:nvPr/>
        </p:nvSpPr>
        <p:spPr>
          <a:xfrm>
            <a:off x="962025" y="2832735"/>
            <a:ext cx="380524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表框</a:t>
            </a:r>
          </a:p>
        </p:txBody>
      </p:sp>
      <p:sp>
        <p:nvSpPr>
          <p:cNvPr id="41" name="New shape"/>
          <p:cNvSpPr/>
          <p:nvPr/>
        </p:nvSpPr>
        <p:spPr>
          <a:xfrm>
            <a:off x="2907030" y="2832735"/>
            <a:ext cx="196215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ctr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框</a:t>
            </a:r>
          </a:p>
        </p:txBody>
      </p:sp>
      <p:sp>
        <p:nvSpPr>
          <p:cNvPr id="42" name="New shape"/>
          <p:cNvSpPr/>
          <p:nvPr/>
        </p:nvSpPr>
        <p:spPr>
          <a:xfrm>
            <a:off x="1762601" y="3879533"/>
            <a:ext cx="763429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单选项和</a:t>
            </a:r>
          </a:p>
        </p:txBody>
      </p:sp>
      <p:sp>
        <p:nvSpPr>
          <p:cNvPr id="43" name="New shape"/>
          <p:cNvSpPr/>
          <p:nvPr/>
        </p:nvSpPr>
        <p:spPr>
          <a:xfrm>
            <a:off x="3660458" y="3994309"/>
            <a:ext cx="572453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搜索框</a:t>
            </a:r>
          </a:p>
        </p:txBody>
      </p:sp>
      <p:sp>
        <p:nvSpPr>
          <p:cNvPr id="44" name="New shape"/>
          <p:cNvSpPr/>
          <p:nvPr/>
        </p:nvSpPr>
        <p:spPr>
          <a:xfrm>
            <a:off x="5275898" y="3994309"/>
            <a:ext cx="763429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弹出面板</a:t>
            </a:r>
          </a:p>
        </p:txBody>
      </p:sp>
      <p:sp>
        <p:nvSpPr>
          <p:cNvPr id="45" name="New shape"/>
          <p:cNvSpPr/>
          <p:nvPr/>
        </p:nvSpPr>
        <p:spPr>
          <a:xfrm>
            <a:off x="7423309" y="3994309"/>
            <a:ext cx="572453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分割线</a:t>
            </a:r>
          </a:p>
        </p:txBody>
      </p:sp>
      <p:sp>
        <p:nvSpPr>
          <p:cNvPr id="46" name="New shape"/>
          <p:cNvSpPr/>
          <p:nvPr/>
        </p:nvSpPr>
        <p:spPr>
          <a:xfrm>
            <a:off x="1856899" y="4108133"/>
            <a:ext cx="572453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FFFFFF"/>
                </a:solidFill>
                <a:latin typeface="Microsoft YaHei"/>
              </a:rPr>
              <a:t>复选框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New shape"/>
          <p:cNvSpPr/>
          <p:nvPr/>
        </p:nvSpPr>
        <p:spPr>
          <a:xfrm>
            <a:off x="4099560" y="1411605"/>
            <a:ext cx="4585335" cy="5848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3600" b="0" i="0">
                <a:solidFill>
                  <a:srgbClr val="FFFFFF"/>
                </a:solidFill>
                <a:latin typeface="Microsoft YaHei"/>
              </a:rPr>
              <a:t>不同系统的UI设计规范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New shape"/>
          <p:cNvSpPr/>
          <p:nvPr/>
        </p:nvSpPr>
        <p:spPr>
          <a:xfrm>
            <a:off x="782479" y="151448"/>
            <a:ext cx="167164" cy="250508"/>
          </a:xfrm>
          <a:custGeom>
            <a:rect l="l" t="t" r="r" b="b"/>
            <a:pathLst>
              <a:path w="167163" h="250507">
                <a:moveTo>
                  <a:pt x="92392" y="250507"/>
                </a:moveTo>
                <a:quadBezTo>
                  <a:pt x="85248" y="250507"/>
                  <a:pt x="78104" y="247650"/>
                </a:quadBezTo>
                <a:quadBezTo>
                  <a:pt x="71437" y="244316"/>
                  <a:pt x="65246" y="237172"/>
                </a:quadBezTo>
                <a:quadBezTo>
                  <a:pt x="45243" y="220027"/>
                  <a:pt x="53816" y="192881"/>
                </a:quadBezTo>
                <a:quadBezTo>
                  <a:pt x="62388" y="170021"/>
                  <a:pt x="90487" y="140970"/>
                </a:quadBezTo>
                <a:quadBezTo>
                  <a:pt x="107632" y="125253"/>
                  <a:pt x="118109" y="110490"/>
                </a:quadBezTo>
                <a:quadBezTo>
                  <a:pt x="128587" y="95726"/>
                  <a:pt x="134302" y="81438"/>
                </a:quadBezTo>
                <a:quadBezTo>
                  <a:pt x="146208" y="52863"/>
                  <a:pt x="122872" y="29527"/>
                </a:quadBezTo>
                <a:quadBezTo>
                  <a:pt x="116681" y="22860"/>
                  <a:pt x="110966" y="19526"/>
                </a:quadBezTo>
                <a:quadBezTo>
                  <a:pt x="105727" y="15716"/>
                  <a:pt x="100012" y="14763"/>
                </a:quadBezTo>
                <a:quadBezTo>
                  <a:pt x="94773" y="13811"/>
                  <a:pt x="88106" y="15716"/>
                </a:quadBezTo>
                <a:quadBezTo>
                  <a:pt x="81915" y="17621"/>
                  <a:pt x="73342" y="21907"/>
                </a:quadBezTo>
                <a:quadBezTo>
                  <a:pt x="65722" y="24764"/>
                  <a:pt x="57626" y="29527"/>
                </a:quadBezTo>
                <a:quadBezTo>
                  <a:pt x="49529" y="34289"/>
                  <a:pt x="40957" y="40005"/>
                </a:quadBezTo>
                <a:quadBezTo>
                  <a:pt x="32384" y="46196"/>
                  <a:pt x="24288" y="52387"/>
                </a:quadBezTo>
                <a:quadBezTo>
                  <a:pt x="16192" y="58578"/>
                  <a:pt x="10001" y="64293"/>
                </a:quadBezTo>
                <a:lnTo>
                  <a:pt x="0" y="54768"/>
                </a:lnTo>
                <a:quadBezTo>
                  <a:pt x="13334" y="42862"/>
                  <a:pt x="28575" y="30003"/>
                </a:quadBezTo>
                <a:quadBezTo>
                  <a:pt x="43815" y="17145"/>
                  <a:pt x="59531" y="8572"/>
                </a:quadBezTo>
                <a:quadBezTo>
                  <a:pt x="80009" y="0"/>
                  <a:pt x="98107" y="1904"/>
                </a:quadBezTo>
                <a:quadBezTo>
                  <a:pt x="116681" y="4286"/>
                  <a:pt x="132397" y="20002"/>
                </a:quadBezTo>
                <a:quadBezTo>
                  <a:pt x="147161" y="34289"/>
                  <a:pt x="150018" y="51435"/>
                </a:quadBezTo>
                <a:quadBezTo>
                  <a:pt x="153352" y="68580"/>
                  <a:pt x="146208" y="87153"/>
                </a:quadBezTo>
                <a:quadBezTo>
                  <a:pt x="140493" y="101441"/>
                  <a:pt x="129540" y="117633"/>
                </a:quadBezTo>
                <a:quadBezTo>
                  <a:pt x="118586" y="133349"/>
                  <a:pt x="100012" y="150971"/>
                </a:quadBezTo>
                <a:quadBezTo>
                  <a:pt x="74295" y="176688"/>
                  <a:pt x="67151" y="196691"/>
                </a:quadBezTo>
                <a:quadBezTo>
                  <a:pt x="61436" y="217170"/>
                  <a:pt x="73342" y="227647"/>
                </a:quadBezTo>
                <a:quadBezTo>
                  <a:pt x="80486" y="234791"/>
                  <a:pt x="88106" y="236220"/>
                </a:quadBezTo>
                <a:quadBezTo>
                  <a:pt x="95726" y="237648"/>
                  <a:pt x="105727" y="233362"/>
                </a:quadBezTo>
                <a:quadBezTo>
                  <a:pt x="117157" y="229076"/>
                  <a:pt x="129540" y="220027"/>
                </a:quadBezTo>
                <a:quadBezTo>
                  <a:pt x="141922" y="210978"/>
                  <a:pt x="157638" y="194786"/>
                </a:quadBezTo>
                <a:lnTo>
                  <a:pt x="167163" y="204311"/>
                </a:lnTo>
                <a:quadBezTo>
                  <a:pt x="151447" y="220503"/>
                  <a:pt x="137159" y="231457"/>
                </a:quadBezTo>
                <a:quadBezTo>
                  <a:pt x="122872" y="242411"/>
                  <a:pt x="111442" y="246697"/>
                </a:quadBezTo>
                <a:quadBezTo>
                  <a:pt x="105727" y="248126"/>
                  <a:pt x="100965" y="249555"/>
                </a:quadBezTo>
                <a:quadBezTo>
                  <a:pt x="96678" y="250507"/>
                  <a:pt x="92392" y="25050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5" name="New shape"/>
          <p:cNvSpPr/>
          <p:nvPr/>
        </p:nvSpPr>
        <p:spPr>
          <a:xfrm>
            <a:off x="521018" y="268605"/>
            <a:ext cx="220504" cy="218599"/>
          </a:xfrm>
          <a:custGeom>
            <a:rect l="l" t="t" r="r" b="b"/>
            <a:pathLst>
              <a:path w="220503" h="218598">
                <a:moveTo>
                  <a:pt x="59531" y="0"/>
                </a:moveTo>
                <a:lnTo>
                  <a:pt x="34766" y="24765"/>
                </a:lnTo>
                <a:quadBezTo>
                  <a:pt x="17144" y="40957"/>
                  <a:pt x="8572" y="62388"/>
                </a:quadBezTo>
                <a:quadBezTo>
                  <a:pt x="0" y="82867"/>
                  <a:pt x="0" y="105251"/>
                </a:quadBezTo>
                <a:quadBezTo>
                  <a:pt x="0" y="127634"/>
                  <a:pt x="8572" y="148113"/>
                </a:quadBezTo>
                <a:quadBezTo>
                  <a:pt x="17144" y="169068"/>
                  <a:pt x="34766" y="185737"/>
                </a:quadBezTo>
                <a:quadBezTo>
                  <a:pt x="50958" y="201930"/>
                  <a:pt x="71913" y="210026"/>
                </a:quadBezTo>
                <a:quadBezTo>
                  <a:pt x="92392" y="218598"/>
                  <a:pt x="114300" y="218598"/>
                </a:quadBezTo>
                <a:quadBezTo>
                  <a:pt x="136683" y="218598"/>
                  <a:pt x="157162" y="210026"/>
                </a:quadBezTo>
                <a:quadBezTo>
                  <a:pt x="178593" y="201930"/>
                  <a:pt x="195738" y="185737"/>
                </a:quadBezTo>
                <a:lnTo>
                  <a:pt x="220503" y="160496"/>
                </a:lnTo>
                <a:lnTo>
                  <a:pt x="595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6" name="New shape"/>
          <p:cNvSpPr/>
          <p:nvPr/>
        </p:nvSpPr>
        <p:spPr>
          <a:xfrm>
            <a:off x="597694" y="196215"/>
            <a:ext cx="170021" cy="125730"/>
          </a:xfrm>
          <a:custGeom>
            <a:rect l="l" t="t" r="r" b="b"/>
            <a:pathLst>
              <a:path w="170021" h="125730">
                <a:moveTo>
                  <a:pt x="94773" y="71437"/>
                </a:moveTo>
                <a:lnTo>
                  <a:pt x="113823" y="51911"/>
                </a:lnTo>
                <a:quadBezTo>
                  <a:pt x="121443" y="44767"/>
                  <a:pt x="130968" y="43338"/>
                </a:quadBezTo>
                <a:quadBezTo>
                  <a:pt x="140017" y="41909"/>
                  <a:pt x="149066" y="46196"/>
                </a:quadBezTo>
                <a:lnTo>
                  <a:pt x="170021" y="24765"/>
                </a:lnTo>
                <a:quadBezTo>
                  <a:pt x="152876" y="11906"/>
                  <a:pt x="132873" y="5714"/>
                </a:quadBezTo>
                <a:quadBezTo>
                  <a:pt x="112871" y="0"/>
                  <a:pt x="92392" y="1428"/>
                </a:quadBezTo>
                <a:quadBezTo>
                  <a:pt x="71913" y="2381"/>
                  <a:pt x="53340" y="10953"/>
                </a:quadBezTo>
                <a:quadBezTo>
                  <a:pt x="34290" y="19050"/>
                  <a:pt x="19050" y="34766"/>
                </a:quadBezTo>
                <a:lnTo>
                  <a:pt x="0" y="53816"/>
                </a:lnTo>
                <a:lnTo>
                  <a:pt x="69532" y="125730"/>
                </a:lnTo>
                <a:lnTo>
                  <a:pt x="89058" y="106203"/>
                </a:lnTo>
                <a:quadBezTo>
                  <a:pt x="86201" y="97631"/>
                  <a:pt x="86677" y="88106"/>
                </a:quadBezTo>
                <a:quadBezTo>
                  <a:pt x="87630" y="78581"/>
                  <a:pt x="94773" y="7143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" name="New shape"/>
          <p:cNvSpPr/>
          <p:nvPr/>
        </p:nvSpPr>
        <p:spPr>
          <a:xfrm>
            <a:off x="680085" y="241935"/>
            <a:ext cx="131445" cy="170498"/>
          </a:xfrm>
          <a:custGeom>
            <a:rect l="l" t="t" r="r" b="b"/>
            <a:pathLst>
              <a:path w="131445" h="170497">
                <a:moveTo>
                  <a:pt x="98107" y="0"/>
                </a:moveTo>
                <a:lnTo>
                  <a:pt x="77152" y="21431"/>
                </a:lnTo>
                <a:quadBezTo>
                  <a:pt x="80009" y="30003"/>
                  <a:pt x="78581" y="38100"/>
                </a:quadBezTo>
                <a:quadBezTo>
                  <a:pt x="77152" y="46672"/>
                  <a:pt x="71437" y="52387"/>
                </a:quadBezTo>
                <a:lnTo>
                  <a:pt x="51911" y="71913"/>
                </a:lnTo>
                <a:quadBezTo>
                  <a:pt x="44767" y="79057"/>
                  <a:pt x="36194" y="80486"/>
                </a:quadBezTo>
                <a:quadBezTo>
                  <a:pt x="27622" y="82391"/>
                  <a:pt x="19050" y="79533"/>
                </a:quadBezTo>
                <a:lnTo>
                  <a:pt x="0" y="98583"/>
                </a:lnTo>
                <a:lnTo>
                  <a:pt x="71437" y="170497"/>
                </a:lnTo>
                <a:lnTo>
                  <a:pt x="90487" y="150971"/>
                </a:lnTo>
                <a:quadBezTo>
                  <a:pt x="110013" y="131445"/>
                  <a:pt x="120015" y="113347"/>
                </a:quadBezTo>
                <a:quadBezTo>
                  <a:pt x="130016" y="95250"/>
                  <a:pt x="130492" y="77152"/>
                </a:quadBezTo>
                <a:quadBezTo>
                  <a:pt x="131444" y="59054"/>
                  <a:pt x="122872" y="40004"/>
                </a:quadBezTo>
                <a:quadBezTo>
                  <a:pt x="114776" y="20954"/>
                  <a:pt x="98107" y="0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New shape"/>
          <p:cNvSpPr/>
          <p:nvPr/>
        </p:nvSpPr>
        <p:spPr>
          <a:xfrm>
            <a:off x="693896" y="255746"/>
            <a:ext cx="53340" cy="50483"/>
          </a:xfrm>
          <a:custGeom>
            <a:rect l="l" t="t" r="r" b="b"/>
            <a:pathLst>
              <a:path w="53340" h="50482">
                <a:moveTo>
                  <a:pt x="51911" y="27146"/>
                </a:moveTo>
                <a:lnTo>
                  <a:pt x="25241" y="46672"/>
                </a:lnTo>
                <a:quadBezTo>
                  <a:pt x="23812" y="48101"/>
                  <a:pt x="21907" y="49053"/>
                </a:quadBezTo>
                <a:quadBezTo>
                  <a:pt x="20478" y="50482"/>
                  <a:pt x="17621" y="50482"/>
                </a:quadBezTo>
                <a:quadBezTo>
                  <a:pt x="14763" y="50482"/>
                  <a:pt x="12858" y="49053"/>
                </a:quadBezTo>
                <a:quadBezTo>
                  <a:pt x="10953" y="48101"/>
                  <a:pt x="8096" y="46672"/>
                </a:quadBezTo>
                <a:lnTo>
                  <a:pt x="4286" y="40481"/>
                </a:lnTo>
                <a:quadBezTo>
                  <a:pt x="0" y="37623"/>
                  <a:pt x="0" y="32861"/>
                </a:quadBezTo>
                <a:quadBezTo>
                  <a:pt x="0" y="27622"/>
                  <a:pt x="4286" y="23336"/>
                </a:quadBezTo>
                <a:lnTo>
                  <a:pt x="23336" y="3809"/>
                </a:lnTo>
                <a:quadBezTo>
                  <a:pt x="24765" y="2381"/>
                  <a:pt x="27146" y="1428"/>
                </a:quadBezTo>
                <a:quadBezTo>
                  <a:pt x="29527" y="0"/>
                  <a:pt x="30956" y="0"/>
                </a:quadBezTo>
                <a:quadBezTo>
                  <a:pt x="33813" y="0"/>
                  <a:pt x="36194" y="1428"/>
                </a:quadBezTo>
                <a:quadBezTo>
                  <a:pt x="39052" y="2381"/>
                  <a:pt x="40481" y="3809"/>
                </a:quadBezTo>
                <a:lnTo>
                  <a:pt x="44291" y="10001"/>
                </a:lnTo>
                <a:quadBezTo>
                  <a:pt x="47148" y="11429"/>
                  <a:pt x="47625" y="13811"/>
                </a:quadBezTo>
                <a:quadBezTo>
                  <a:pt x="48101" y="16668"/>
                  <a:pt x="48101" y="19526"/>
                </a:quadBezTo>
                <a:quadBezTo>
                  <a:pt x="48101" y="20002"/>
                  <a:pt x="49053" y="20954"/>
                </a:quadBezTo>
                <a:quadBezTo>
                  <a:pt x="50006" y="21907"/>
                  <a:pt x="51434" y="23336"/>
                </a:quadBezTo>
                <a:quadBezTo>
                  <a:pt x="52387" y="24288"/>
                  <a:pt x="52863" y="25241"/>
                </a:quadBezTo>
                <a:quadBezTo>
                  <a:pt x="53340" y="26193"/>
                  <a:pt x="51911" y="27146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9" name="New shape"/>
          <p:cNvSpPr/>
          <p:nvPr/>
        </p:nvSpPr>
        <p:spPr>
          <a:xfrm>
            <a:off x="8544402" y="172879"/>
            <a:ext cx="320993" cy="320993"/>
          </a:xfrm>
          <a:custGeom>
            <a:rect l="l" t="t" r="r" b="b"/>
            <a:pathLst>
              <a:path w="320992" h="320992">
                <a:moveTo>
                  <a:pt x="0" y="160496"/>
                </a:moveTo>
                <a:quadBezTo>
                  <a:pt x="0" y="127158"/>
                  <a:pt x="12382" y="98107"/>
                </a:quadBezTo>
                <a:quadBezTo>
                  <a:pt x="24765" y="69532"/>
                  <a:pt x="46672" y="47148"/>
                </a:quadBezTo>
                <a:quadBezTo>
                  <a:pt x="69056" y="24764"/>
                  <a:pt x="98107" y="12858"/>
                </a:quadBezTo>
                <a:quadBezTo>
                  <a:pt x="127158" y="0"/>
                  <a:pt x="160496" y="0"/>
                </a:quadBezTo>
                <a:quadBezTo>
                  <a:pt x="193833" y="0"/>
                  <a:pt x="222884" y="12858"/>
                </a:quadBezTo>
                <a:quadBezTo>
                  <a:pt x="251936" y="24764"/>
                  <a:pt x="273843" y="47148"/>
                </a:quadBezTo>
                <a:quadBezTo>
                  <a:pt x="296227" y="69532"/>
                  <a:pt x="308609" y="98107"/>
                </a:quadBezTo>
                <a:quadBezTo>
                  <a:pt x="320992" y="127158"/>
                  <a:pt x="320992" y="160496"/>
                </a:quadBezTo>
                <a:quadBezTo>
                  <a:pt x="320992" y="193833"/>
                  <a:pt x="308609" y="223361"/>
                </a:quadBezTo>
                <a:quadBezTo>
                  <a:pt x="296227" y="251936"/>
                  <a:pt x="273843" y="274320"/>
                </a:quadBezTo>
                <a:quadBezTo>
                  <a:pt x="251936" y="296227"/>
                  <a:pt x="222884" y="308610"/>
                </a:quadBezTo>
                <a:quadBezTo>
                  <a:pt x="193833" y="320992"/>
                  <a:pt x="160496" y="320992"/>
                </a:quadBezTo>
                <a:quadBezTo>
                  <a:pt x="127158" y="320992"/>
                  <a:pt x="98107" y="308610"/>
                </a:quadBezTo>
                <a:quadBezTo>
                  <a:pt x="69056" y="296227"/>
                  <a:pt x="46672" y="274320"/>
                </a:quadBezTo>
                <a:quadBezTo>
                  <a:pt x="24765" y="251936"/>
                  <a:pt x="12382" y="223361"/>
                </a:quadBezTo>
                <a:quadBezTo>
                  <a:pt x="0" y="193833"/>
                  <a:pt x="0" y="160496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noFill/>
          <a:ln w="19526" cmpd="sng">
            <a:solidFill>
              <a:srgbClr val="5EC6D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pic>
        <p:nvPicPr>
          <p:cNvPr id="11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3956685" y="2129314"/>
            <a:ext cx="4725353" cy="2194560"/>
          </a:xfrm>
          <a:prstGeom prst="rect">
            <a:avLst/>
          </a:prstGeom>
          <a:scene3d>
            <a:camera prst="isometricLeftUp">
              <a:rot lat="0" lon="0" rev="0"/>
            </a:camera>
            <a:lightRig rig="balanced" dir="t"/>
          </a:scene3d>
        </p:spPr>
      </p:pic>
      <p:sp>
        <p:nvSpPr>
          <p:cNvPr id="12" name="New shape"/>
          <p:cNvSpPr/>
          <p:nvPr/>
        </p:nvSpPr>
        <p:spPr>
          <a:xfrm>
            <a:off x="0" y="5071110"/>
            <a:ext cx="7519512" cy="71914"/>
          </a:xfrm>
          <a:custGeom>
            <a:rect l="l" t="t" r="r" b="b"/>
            <a:pathLst>
              <a:path w="7519511" h="71913">
                <a:moveTo>
                  <a:pt x="0" y="71913"/>
                </a:moveTo>
                <a:lnTo>
                  <a:pt x="7519511" y="71913"/>
                </a:lnTo>
                <a:lnTo>
                  <a:pt x="7519511" y="0"/>
                </a:lnTo>
                <a:lnTo>
                  <a:pt x="0" y="0"/>
                </a:lnTo>
                <a:lnTo>
                  <a:pt x="0" y="71913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3" name="New shape"/>
          <p:cNvSpPr/>
          <p:nvPr/>
        </p:nvSpPr>
        <p:spPr>
          <a:xfrm>
            <a:off x="812483" y="4939665"/>
            <a:ext cx="7518559" cy="73343"/>
          </a:xfrm>
          <a:custGeom>
            <a:rect l="l" t="t" r="r" b="b"/>
            <a:pathLst>
              <a:path w="7518559" h="73342">
                <a:moveTo>
                  <a:pt x="0" y="73342"/>
                </a:moveTo>
                <a:lnTo>
                  <a:pt x="7518559" y="73342"/>
                </a:lnTo>
                <a:lnTo>
                  <a:pt x="7518559" y="0"/>
                </a:lnTo>
                <a:lnTo>
                  <a:pt x="0" y="0"/>
                </a:lnTo>
                <a:lnTo>
                  <a:pt x="0" y="73342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4" name="New shape"/>
          <p:cNvSpPr/>
          <p:nvPr/>
        </p:nvSpPr>
        <p:spPr>
          <a:xfrm>
            <a:off x="1624012" y="4809649"/>
            <a:ext cx="7519988" cy="72866"/>
          </a:xfrm>
          <a:custGeom>
            <a:rect l="l" t="t" r="r" b="b"/>
            <a:pathLst>
              <a:path w="7519987" h="72866">
                <a:moveTo>
                  <a:pt x="0" y="72866"/>
                </a:moveTo>
                <a:lnTo>
                  <a:pt x="7519987" y="72866"/>
                </a:lnTo>
                <a:lnTo>
                  <a:pt x="7519987" y="0"/>
                </a:lnTo>
                <a:lnTo>
                  <a:pt x="0" y="0"/>
                </a:lnTo>
                <a:lnTo>
                  <a:pt x="0" y="72866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5" name="New shape"/>
          <p:cNvSpPr/>
          <p:nvPr/>
        </p:nvSpPr>
        <p:spPr>
          <a:xfrm>
            <a:off x="0" y="1588294"/>
            <a:ext cx="9138286" cy="48101"/>
          </a:xfrm>
          <a:custGeom>
            <a:rect l="l" t="t" r="r" b="b"/>
            <a:pathLst>
              <a:path w="9138286" h="48101">
                <a:moveTo>
                  <a:pt x="0" y="48101"/>
                </a:moveTo>
                <a:lnTo>
                  <a:pt x="9138286" y="48101"/>
                </a:lnTo>
                <a:lnTo>
                  <a:pt x="9138286" y="0"/>
                </a:lnTo>
                <a:lnTo>
                  <a:pt x="0" y="0"/>
                </a:lnTo>
                <a:lnTo>
                  <a:pt x="0" y="48101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6" name="New shape"/>
          <p:cNvSpPr/>
          <p:nvPr/>
        </p:nvSpPr>
        <p:spPr>
          <a:xfrm>
            <a:off x="1059180" y="170021"/>
            <a:ext cx="2934176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FFFFFF"/>
                </a:solidFill>
                <a:latin typeface="Microsoft YaHei"/>
              </a:rPr>
              <a:t>3.2.1　　iOS系统的UI设计规范</a:t>
            </a:r>
          </a:p>
        </p:txBody>
      </p:sp>
      <p:sp>
        <p:nvSpPr>
          <p:cNvPr id="17" name="New shape"/>
          <p:cNvSpPr/>
          <p:nvPr/>
        </p:nvSpPr>
        <p:spPr>
          <a:xfrm>
            <a:off x="8631079" y="253365"/>
            <a:ext cx="148590" cy="17097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000" b="0" i="0">
                <a:solidFill>
                  <a:srgbClr val="5EC6D3"/>
                </a:solidFill>
                <a:latin typeface="Microsoft YaHei"/>
              </a:rPr>
              <a:t>10</a:t>
            </a:r>
          </a:p>
        </p:txBody>
      </p:sp>
      <p:sp>
        <p:nvSpPr>
          <p:cNvPr id="18" name="New shape"/>
          <p:cNvSpPr/>
          <p:nvPr/>
        </p:nvSpPr>
        <p:spPr>
          <a:xfrm>
            <a:off x="762952" y="1161574"/>
            <a:ext cx="2331244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000000"/>
                </a:solidFill>
                <a:latin typeface="Microsoft YaHei"/>
              </a:rPr>
              <a:t>1.界面尺寸规范与框架</a:t>
            </a:r>
          </a:p>
        </p:txBody>
      </p:sp>
      <p:sp>
        <p:nvSpPr>
          <p:cNvPr id="19" name="New shape"/>
          <p:cNvSpPr/>
          <p:nvPr/>
        </p:nvSpPr>
        <p:spPr>
          <a:xfrm>
            <a:off x="762476" y="2416016"/>
            <a:ext cx="2769870" cy="1433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342900" algn="l">
              <a:lnSpc>
                <a:spcPct val="100000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要了解界面尺寸规范首先需</a:t>
            </a:r>
          </a:p>
          <a:p>
            <a:pPr marL="0" marR="0" indent="0" algn="l">
              <a:lnSpc>
                <a:spcPct val="110819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要对iOS设备的分辨率和框架有</a:t>
            </a:r>
          </a:p>
          <a:p>
            <a:pPr marL="0" marR="0" indent="0" algn="l">
              <a:lnSpc>
                <a:spcPct val="110819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所了解，其中iOS移动设备界面</a:t>
            </a:r>
          </a:p>
          <a:p>
            <a:pPr marL="0" marR="0" indent="0" algn="l">
              <a:lnSpc>
                <a:spcPct val="110819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中常见的分辨率和框架主要有4</a:t>
            </a:r>
          </a:p>
          <a:p>
            <a:pPr marL="0" marR="0" indent="0" algn="l">
              <a:lnSpc>
                <a:spcPct val="110819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种，如图所示。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New shape"/>
          <p:cNvSpPr/>
          <p:nvPr/>
        </p:nvSpPr>
        <p:spPr>
          <a:xfrm>
            <a:off x="782479" y="151448"/>
            <a:ext cx="167164" cy="250508"/>
          </a:xfrm>
          <a:custGeom>
            <a:rect l="l" t="t" r="r" b="b"/>
            <a:pathLst>
              <a:path w="167163" h="250507">
                <a:moveTo>
                  <a:pt x="92392" y="250507"/>
                </a:moveTo>
                <a:quadBezTo>
                  <a:pt x="85248" y="250507"/>
                  <a:pt x="78104" y="247650"/>
                </a:quadBezTo>
                <a:quadBezTo>
                  <a:pt x="71437" y="244316"/>
                  <a:pt x="65246" y="237172"/>
                </a:quadBezTo>
                <a:quadBezTo>
                  <a:pt x="45243" y="220027"/>
                  <a:pt x="53816" y="192881"/>
                </a:quadBezTo>
                <a:quadBezTo>
                  <a:pt x="62388" y="170021"/>
                  <a:pt x="90487" y="140970"/>
                </a:quadBezTo>
                <a:quadBezTo>
                  <a:pt x="107632" y="125253"/>
                  <a:pt x="118109" y="110490"/>
                </a:quadBezTo>
                <a:quadBezTo>
                  <a:pt x="128587" y="95726"/>
                  <a:pt x="134302" y="81438"/>
                </a:quadBezTo>
                <a:quadBezTo>
                  <a:pt x="146208" y="52863"/>
                  <a:pt x="122872" y="29527"/>
                </a:quadBezTo>
                <a:quadBezTo>
                  <a:pt x="116681" y="22860"/>
                  <a:pt x="110966" y="19526"/>
                </a:quadBezTo>
                <a:quadBezTo>
                  <a:pt x="105727" y="15716"/>
                  <a:pt x="100012" y="14763"/>
                </a:quadBezTo>
                <a:quadBezTo>
                  <a:pt x="94773" y="13811"/>
                  <a:pt x="88106" y="15716"/>
                </a:quadBezTo>
                <a:quadBezTo>
                  <a:pt x="81915" y="17621"/>
                  <a:pt x="73342" y="21907"/>
                </a:quadBezTo>
                <a:quadBezTo>
                  <a:pt x="65722" y="24764"/>
                  <a:pt x="57626" y="29527"/>
                </a:quadBezTo>
                <a:quadBezTo>
                  <a:pt x="49529" y="34289"/>
                  <a:pt x="40957" y="40005"/>
                </a:quadBezTo>
                <a:quadBezTo>
                  <a:pt x="32384" y="46196"/>
                  <a:pt x="24288" y="52387"/>
                </a:quadBezTo>
                <a:quadBezTo>
                  <a:pt x="16192" y="58578"/>
                  <a:pt x="10001" y="64293"/>
                </a:quadBezTo>
                <a:lnTo>
                  <a:pt x="0" y="54768"/>
                </a:lnTo>
                <a:quadBezTo>
                  <a:pt x="13334" y="42862"/>
                  <a:pt x="28575" y="30003"/>
                </a:quadBezTo>
                <a:quadBezTo>
                  <a:pt x="43815" y="17145"/>
                  <a:pt x="59531" y="8572"/>
                </a:quadBezTo>
                <a:quadBezTo>
                  <a:pt x="80009" y="0"/>
                  <a:pt x="98107" y="1904"/>
                </a:quadBezTo>
                <a:quadBezTo>
                  <a:pt x="116681" y="4286"/>
                  <a:pt x="132397" y="20002"/>
                </a:quadBezTo>
                <a:quadBezTo>
                  <a:pt x="147161" y="34289"/>
                  <a:pt x="150018" y="51435"/>
                </a:quadBezTo>
                <a:quadBezTo>
                  <a:pt x="153352" y="68580"/>
                  <a:pt x="146208" y="87153"/>
                </a:quadBezTo>
                <a:quadBezTo>
                  <a:pt x="140493" y="101441"/>
                  <a:pt x="129540" y="117633"/>
                </a:quadBezTo>
                <a:quadBezTo>
                  <a:pt x="118586" y="133349"/>
                  <a:pt x="100012" y="150971"/>
                </a:quadBezTo>
                <a:quadBezTo>
                  <a:pt x="74295" y="176688"/>
                  <a:pt x="67151" y="196691"/>
                </a:quadBezTo>
                <a:quadBezTo>
                  <a:pt x="61436" y="217170"/>
                  <a:pt x="73342" y="227647"/>
                </a:quadBezTo>
                <a:quadBezTo>
                  <a:pt x="80486" y="234791"/>
                  <a:pt x="88106" y="236220"/>
                </a:quadBezTo>
                <a:quadBezTo>
                  <a:pt x="95726" y="237648"/>
                  <a:pt x="105727" y="233362"/>
                </a:quadBezTo>
                <a:quadBezTo>
                  <a:pt x="117157" y="229076"/>
                  <a:pt x="129540" y="220027"/>
                </a:quadBezTo>
                <a:quadBezTo>
                  <a:pt x="141922" y="210978"/>
                  <a:pt x="157638" y="194786"/>
                </a:quadBezTo>
                <a:lnTo>
                  <a:pt x="167163" y="204311"/>
                </a:lnTo>
                <a:quadBezTo>
                  <a:pt x="151447" y="220503"/>
                  <a:pt x="137159" y="231457"/>
                </a:quadBezTo>
                <a:quadBezTo>
                  <a:pt x="122872" y="242411"/>
                  <a:pt x="111442" y="246697"/>
                </a:quadBezTo>
                <a:quadBezTo>
                  <a:pt x="105727" y="248126"/>
                  <a:pt x="100965" y="249555"/>
                </a:quadBezTo>
                <a:quadBezTo>
                  <a:pt x="96678" y="250507"/>
                  <a:pt x="92392" y="25050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5" name="New shape"/>
          <p:cNvSpPr/>
          <p:nvPr/>
        </p:nvSpPr>
        <p:spPr>
          <a:xfrm>
            <a:off x="521018" y="268605"/>
            <a:ext cx="220504" cy="218599"/>
          </a:xfrm>
          <a:custGeom>
            <a:rect l="l" t="t" r="r" b="b"/>
            <a:pathLst>
              <a:path w="220503" h="218598">
                <a:moveTo>
                  <a:pt x="59531" y="0"/>
                </a:moveTo>
                <a:lnTo>
                  <a:pt x="34766" y="24765"/>
                </a:lnTo>
                <a:quadBezTo>
                  <a:pt x="17144" y="40957"/>
                  <a:pt x="8572" y="62388"/>
                </a:quadBezTo>
                <a:quadBezTo>
                  <a:pt x="0" y="82867"/>
                  <a:pt x="0" y="105251"/>
                </a:quadBezTo>
                <a:quadBezTo>
                  <a:pt x="0" y="127634"/>
                  <a:pt x="8572" y="148113"/>
                </a:quadBezTo>
                <a:quadBezTo>
                  <a:pt x="17144" y="169068"/>
                  <a:pt x="34766" y="185737"/>
                </a:quadBezTo>
                <a:quadBezTo>
                  <a:pt x="50958" y="201930"/>
                  <a:pt x="71913" y="210026"/>
                </a:quadBezTo>
                <a:quadBezTo>
                  <a:pt x="92392" y="218598"/>
                  <a:pt x="114300" y="218598"/>
                </a:quadBezTo>
                <a:quadBezTo>
                  <a:pt x="136683" y="218598"/>
                  <a:pt x="157162" y="210026"/>
                </a:quadBezTo>
                <a:quadBezTo>
                  <a:pt x="178593" y="201930"/>
                  <a:pt x="195738" y="185737"/>
                </a:quadBezTo>
                <a:lnTo>
                  <a:pt x="220503" y="160496"/>
                </a:lnTo>
                <a:lnTo>
                  <a:pt x="595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6" name="New shape"/>
          <p:cNvSpPr/>
          <p:nvPr/>
        </p:nvSpPr>
        <p:spPr>
          <a:xfrm>
            <a:off x="597694" y="196215"/>
            <a:ext cx="170021" cy="125730"/>
          </a:xfrm>
          <a:custGeom>
            <a:rect l="l" t="t" r="r" b="b"/>
            <a:pathLst>
              <a:path w="170021" h="125730">
                <a:moveTo>
                  <a:pt x="94773" y="71437"/>
                </a:moveTo>
                <a:lnTo>
                  <a:pt x="113823" y="51911"/>
                </a:lnTo>
                <a:quadBezTo>
                  <a:pt x="121443" y="44767"/>
                  <a:pt x="130968" y="43338"/>
                </a:quadBezTo>
                <a:quadBezTo>
                  <a:pt x="140017" y="41909"/>
                  <a:pt x="149066" y="46196"/>
                </a:quadBezTo>
                <a:lnTo>
                  <a:pt x="170021" y="24765"/>
                </a:lnTo>
                <a:quadBezTo>
                  <a:pt x="152876" y="11906"/>
                  <a:pt x="132873" y="5714"/>
                </a:quadBezTo>
                <a:quadBezTo>
                  <a:pt x="112871" y="0"/>
                  <a:pt x="92392" y="1428"/>
                </a:quadBezTo>
                <a:quadBezTo>
                  <a:pt x="71913" y="2381"/>
                  <a:pt x="53340" y="10953"/>
                </a:quadBezTo>
                <a:quadBezTo>
                  <a:pt x="34290" y="19050"/>
                  <a:pt x="19050" y="34766"/>
                </a:quadBezTo>
                <a:lnTo>
                  <a:pt x="0" y="53816"/>
                </a:lnTo>
                <a:lnTo>
                  <a:pt x="69532" y="125730"/>
                </a:lnTo>
                <a:lnTo>
                  <a:pt x="89058" y="106203"/>
                </a:lnTo>
                <a:quadBezTo>
                  <a:pt x="86201" y="97631"/>
                  <a:pt x="86677" y="88106"/>
                </a:quadBezTo>
                <a:quadBezTo>
                  <a:pt x="87630" y="78581"/>
                  <a:pt x="94773" y="7143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" name="New shape"/>
          <p:cNvSpPr/>
          <p:nvPr/>
        </p:nvSpPr>
        <p:spPr>
          <a:xfrm>
            <a:off x="680085" y="241935"/>
            <a:ext cx="131445" cy="170498"/>
          </a:xfrm>
          <a:custGeom>
            <a:rect l="l" t="t" r="r" b="b"/>
            <a:pathLst>
              <a:path w="131445" h="170497">
                <a:moveTo>
                  <a:pt x="98107" y="0"/>
                </a:moveTo>
                <a:lnTo>
                  <a:pt x="77152" y="21431"/>
                </a:lnTo>
                <a:quadBezTo>
                  <a:pt x="80009" y="30003"/>
                  <a:pt x="78581" y="38100"/>
                </a:quadBezTo>
                <a:quadBezTo>
                  <a:pt x="77152" y="46672"/>
                  <a:pt x="71437" y="52387"/>
                </a:quadBezTo>
                <a:lnTo>
                  <a:pt x="51911" y="71913"/>
                </a:lnTo>
                <a:quadBezTo>
                  <a:pt x="44767" y="79057"/>
                  <a:pt x="36194" y="80486"/>
                </a:quadBezTo>
                <a:quadBezTo>
                  <a:pt x="27622" y="82391"/>
                  <a:pt x="19050" y="79533"/>
                </a:quadBezTo>
                <a:lnTo>
                  <a:pt x="0" y="98583"/>
                </a:lnTo>
                <a:lnTo>
                  <a:pt x="71437" y="170497"/>
                </a:lnTo>
                <a:lnTo>
                  <a:pt x="90487" y="150971"/>
                </a:lnTo>
                <a:quadBezTo>
                  <a:pt x="110013" y="131445"/>
                  <a:pt x="120015" y="113347"/>
                </a:quadBezTo>
                <a:quadBezTo>
                  <a:pt x="130016" y="95250"/>
                  <a:pt x="130492" y="77152"/>
                </a:quadBezTo>
                <a:quadBezTo>
                  <a:pt x="131444" y="59054"/>
                  <a:pt x="122872" y="40004"/>
                </a:quadBezTo>
                <a:quadBezTo>
                  <a:pt x="114776" y="20954"/>
                  <a:pt x="98107" y="0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New shape"/>
          <p:cNvSpPr/>
          <p:nvPr/>
        </p:nvSpPr>
        <p:spPr>
          <a:xfrm>
            <a:off x="693896" y="255746"/>
            <a:ext cx="53340" cy="50483"/>
          </a:xfrm>
          <a:custGeom>
            <a:rect l="l" t="t" r="r" b="b"/>
            <a:pathLst>
              <a:path w="53340" h="50482">
                <a:moveTo>
                  <a:pt x="51911" y="27146"/>
                </a:moveTo>
                <a:lnTo>
                  <a:pt x="25241" y="46672"/>
                </a:lnTo>
                <a:quadBezTo>
                  <a:pt x="23812" y="48101"/>
                  <a:pt x="21907" y="49053"/>
                </a:quadBezTo>
                <a:quadBezTo>
                  <a:pt x="20478" y="50482"/>
                  <a:pt x="17621" y="50482"/>
                </a:quadBezTo>
                <a:quadBezTo>
                  <a:pt x="14763" y="50482"/>
                  <a:pt x="12858" y="49053"/>
                </a:quadBezTo>
                <a:quadBezTo>
                  <a:pt x="10953" y="48101"/>
                  <a:pt x="8096" y="46672"/>
                </a:quadBezTo>
                <a:lnTo>
                  <a:pt x="4286" y="40481"/>
                </a:lnTo>
                <a:quadBezTo>
                  <a:pt x="0" y="37623"/>
                  <a:pt x="0" y="32861"/>
                </a:quadBezTo>
                <a:quadBezTo>
                  <a:pt x="0" y="27622"/>
                  <a:pt x="4286" y="23336"/>
                </a:quadBezTo>
                <a:lnTo>
                  <a:pt x="23336" y="3809"/>
                </a:lnTo>
                <a:quadBezTo>
                  <a:pt x="24765" y="2381"/>
                  <a:pt x="27146" y="1428"/>
                </a:quadBezTo>
                <a:quadBezTo>
                  <a:pt x="29527" y="0"/>
                  <a:pt x="30956" y="0"/>
                </a:quadBezTo>
                <a:quadBezTo>
                  <a:pt x="33813" y="0"/>
                  <a:pt x="36194" y="1428"/>
                </a:quadBezTo>
                <a:quadBezTo>
                  <a:pt x="39052" y="2381"/>
                  <a:pt x="40481" y="3809"/>
                </a:quadBezTo>
                <a:lnTo>
                  <a:pt x="44291" y="10001"/>
                </a:lnTo>
                <a:quadBezTo>
                  <a:pt x="47148" y="11429"/>
                  <a:pt x="47625" y="13811"/>
                </a:quadBezTo>
                <a:quadBezTo>
                  <a:pt x="48101" y="16668"/>
                  <a:pt x="48101" y="19526"/>
                </a:quadBezTo>
                <a:quadBezTo>
                  <a:pt x="48101" y="20002"/>
                  <a:pt x="49053" y="20954"/>
                </a:quadBezTo>
                <a:quadBezTo>
                  <a:pt x="50006" y="21907"/>
                  <a:pt x="51434" y="23336"/>
                </a:quadBezTo>
                <a:quadBezTo>
                  <a:pt x="52387" y="24288"/>
                  <a:pt x="52863" y="25241"/>
                </a:quadBezTo>
                <a:quadBezTo>
                  <a:pt x="53340" y="26193"/>
                  <a:pt x="51911" y="27146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9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" name="New shape"/>
          <p:cNvSpPr/>
          <p:nvPr/>
        </p:nvSpPr>
        <p:spPr>
          <a:xfrm>
            <a:off x="8515350" y="143827"/>
            <a:ext cx="379095" cy="379095"/>
          </a:xfrm>
          <a:custGeom>
            <a:rect l="l" t="t" r="r" b="b"/>
            <a:pathLst>
              <a:path w="379095" h="379095">
                <a:moveTo>
                  <a:pt x="29050" y="189547"/>
                </a:moveTo>
                <a:quadBezTo>
                  <a:pt x="29050" y="156210"/>
                  <a:pt x="41433" y="127158"/>
                </a:quadBezTo>
                <a:quadBezTo>
                  <a:pt x="53816" y="98583"/>
                  <a:pt x="75724" y="76200"/>
                </a:quadBezTo>
                <a:quadBezTo>
                  <a:pt x="98107" y="53816"/>
                  <a:pt x="127158" y="41910"/>
                </a:quadBezTo>
                <a:quadBezTo>
                  <a:pt x="156209" y="29051"/>
                  <a:pt x="189547" y="29051"/>
                </a:quadBezTo>
                <a:quadBezTo>
                  <a:pt x="222884" y="29051"/>
                  <a:pt x="251936" y="41910"/>
                </a:quadBezTo>
                <a:quadBezTo>
                  <a:pt x="280987" y="53816"/>
                  <a:pt x="302894" y="76200"/>
                </a:quadBezTo>
                <a:quadBezTo>
                  <a:pt x="325278" y="98583"/>
                  <a:pt x="337661" y="127158"/>
                </a:quadBezTo>
                <a:quadBezTo>
                  <a:pt x="350043" y="156210"/>
                  <a:pt x="350043" y="189547"/>
                </a:quadBezTo>
                <a:quadBezTo>
                  <a:pt x="350043" y="222884"/>
                  <a:pt x="337661" y="252412"/>
                </a:quadBezTo>
                <a:quadBezTo>
                  <a:pt x="325278" y="280987"/>
                  <a:pt x="302894" y="303371"/>
                </a:quadBezTo>
                <a:quadBezTo>
                  <a:pt x="280987" y="325278"/>
                  <a:pt x="251936" y="337661"/>
                </a:quadBezTo>
                <a:quadBezTo>
                  <a:pt x="222884" y="350043"/>
                  <a:pt x="189547" y="350043"/>
                </a:quadBezTo>
                <a:quadBezTo>
                  <a:pt x="156209" y="350043"/>
                  <a:pt x="127158" y="337661"/>
                </a:quadBezTo>
                <a:quadBezTo>
                  <a:pt x="98107" y="325278"/>
                  <a:pt x="75724" y="303371"/>
                </a:quadBezTo>
                <a:quadBezTo>
                  <a:pt x="53816" y="280987"/>
                  <a:pt x="41433" y="252412"/>
                </a:quadBezTo>
                <a:quadBezTo>
                  <a:pt x="29050" y="222884"/>
                  <a:pt x="29050" y="189547"/>
                </a:quadBezTo>
                <a:close/>
              </a:path>
            </a:pathLst>
          </a:custGeom>
          <a:noFill/>
          <a:ln w="19526" cmpd="sng">
            <a:solidFill>
              <a:srgbClr val="5EC6D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1" name="New shape"/>
          <p:cNvSpPr/>
          <p:nvPr/>
        </p:nvSpPr>
        <p:spPr>
          <a:xfrm>
            <a:off x="0" y="5071110"/>
            <a:ext cx="7519512" cy="71914"/>
          </a:xfrm>
          <a:custGeom>
            <a:rect l="l" t="t" r="r" b="b"/>
            <a:pathLst>
              <a:path w="7519511" h="71913">
                <a:moveTo>
                  <a:pt x="0" y="71913"/>
                </a:moveTo>
                <a:lnTo>
                  <a:pt x="7519511" y="71913"/>
                </a:lnTo>
                <a:lnTo>
                  <a:pt x="7519511" y="0"/>
                </a:lnTo>
                <a:lnTo>
                  <a:pt x="0" y="0"/>
                </a:lnTo>
                <a:lnTo>
                  <a:pt x="0" y="71913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2" name="New shape"/>
          <p:cNvSpPr/>
          <p:nvPr/>
        </p:nvSpPr>
        <p:spPr>
          <a:xfrm>
            <a:off x="812483" y="4939665"/>
            <a:ext cx="7518559" cy="73343"/>
          </a:xfrm>
          <a:custGeom>
            <a:rect l="l" t="t" r="r" b="b"/>
            <a:pathLst>
              <a:path w="7518559" h="73342">
                <a:moveTo>
                  <a:pt x="0" y="73342"/>
                </a:moveTo>
                <a:lnTo>
                  <a:pt x="7518559" y="73342"/>
                </a:lnTo>
                <a:lnTo>
                  <a:pt x="7518559" y="0"/>
                </a:lnTo>
                <a:lnTo>
                  <a:pt x="0" y="0"/>
                </a:lnTo>
                <a:lnTo>
                  <a:pt x="0" y="73342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3" name="New shape"/>
          <p:cNvSpPr/>
          <p:nvPr/>
        </p:nvSpPr>
        <p:spPr>
          <a:xfrm>
            <a:off x="1624012" y="4809649"/>
            <a:ext cx="7519988" cy="72866"/>
          </a:xfrm>
          <a:custGeom>
            <a:rect l="l" t="t" r="r" b="b"/>
            <a:pathLst>
              <a:path w="7519987" h="72866">
                <a:moveTo>
                  <a:pt x="0" y="72866"/>
                </a:moveTo>
                <a:lnTo>
                  <a:pt x="7519987" y="72866"/>
                </a:lnTo>
                <a:lnTo>
                  <a:pt x="7519987" y="0"/>
                </a:lnTo>
                <a:lnTo>
                  <a:pt x="0" y="0"/>
                </a:lnTo>
                <a:lnTo>
                  <a:pt x="0" y="72866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4" name="New shape"/>
          <p:cNvSpPr/>
          <p:nvPr/>
        </p:nvSpPr>
        <p:spPr>
          <a:xfrm>
            <a:off x="0" y="1588294"/>
            <a:ext cx="9138286" cy="48101"/>
          </a:xfrm>
          <a:custGeom>
            <a:rect l="l" t="t" r="r" b="b"/>
            <a:pathLst>
              <a:path w="9138286" h="48101">
                <a:moveTo>
                  <a:pt x="0" y="48101"/>
                </a:moveTo>
                <a:lnTo>
                  <a:pt x="9138286" y="48101"/>
                </a:lnTo>
                <a:lnTo>
                  <a:pt x="9138286" y="0"/>
                </a:lnTo>
                <a:lnTo>
                  <a:pt x="0" y="0"/>
                </a:lnTo>
                <a:lnTo>
                  <a:pt x="0" y="48101"/>
                </a:lnTo>
                <a:close/>
              </a:path>
            </a:pathLst>
          </a:custGeom>
          <a:solidFill>
            <a:srgbClr val="5EC6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5" name="New shape"/>
          <p:cNvSpPr/>
          <p:nvPr/>
        </p:nvSpPr>
        <p:spPr>
          <a:xfrm>
            <a:off x="3518059" y="2537460"/>
            <a:ext cx="2101691" cy="2112169"/>
          </a:xfrm>
          <a:custGeom>
            <a:rect l="l" t="t" r="r" b="b"/>
            <a:pathLst>
              <a:path w="2101691" h="2112168">
                <a:moveTo>
                  <a:pt x="60007" y="1055846"/>
                </a:moveTo>
                <a:quadBezTo>
                  <a:pt x="60007" y="952500"/>
                  <a:pt x="80009" y="855345"/>
                </a:quadBezTo>
                <a:quadBezTo>
                  <a:pt x="100012" y="757713"/>
                  <a:pt x="137636" y="668178"/>
                </a:quadBezTo>
                <a:quadBezTo>
                  <a:pt x="175259" y="578643"/>
                  <a:pt x="229076" y="499110"/>
                </a:quadBezTo>
                <a:quadBezTo>
                  <a:pt x="282416" y="419576"/>
                  <a:pt x="350043" y="351472"/>
                </a:quadBezTo>
                <a:quadBezTo>
                  <a:pt x="417671" y="283368"/>
                  <a:pt x="496728" y="230028"/>
                </a:quadBezTo>
                <a:quadBezTo>
                  <a:pt x="576262" y="175736"/>
                  <a:pt x="665321" y="138112"/>
                </a:quadBezTo>
                <a:quadBezTo>
                  <a:pt x="754379" y="100012"/>
                  <a:pt x="851058" y="80010"/>
                </a:quadBezTo>
                <a:quadBezTo>
                  <a:pt x="948213" y="60007"/>
                  <a:pt x="1051083" y="60007"/>
                </a:quadBezTo>
                <a:quadBezTo>
                  <a:pt x="1153477" y="60007"/>
                  <a:pt x="1250632" y="80010"/>
                </a:quadBezTo>
                <a:quadBezTo>
                  <a:pt x="1347311" y="100012"/>
                  <a:pt x="1436370" y="138112"/>
                </a:quadBezTo>
                <a:quadBezTo>
                  <a:pt x="1525428" y="175736"/>
                  <a:pt x="1604962" y="230028"/>
                </a:quadBezTo>
                <a:quadBezTo>
                  <a:pt x="1684020" y="283368"/>
                  <a:pt x="1751647" y="351472"/>
                </a:quadBezTo>
                <a:quadBezTo>
                  <a:pt x="1819275" y="419576"/>
                  <a:pt x="1872615" y="499110"/>
                </a:quadBezTo>
                <a:quadBezTo>
                  <a:pt x="1926431" y="578643"/>
                  <a:pt x="1964055" y="668178"/>
                </a:quadBezTo>
                <a:quadBezTo>
                  <a:pt x="2001678" y="757713"/>
                  <a:pt x="2021681" y="855345"/>
                </a:quadBezTo>
                <a:quadBezTo>
                  <a:pt x="2041683" y="952500"/>
                  <a:pt x="2041683" y="1055846"/>
                </a:quadBezTo>
                <a:quadBezTo>
                  <a:pt x="2041683" y="1159192"/>
                  <a:pt x="2021681" y="1256823"/>
                </a:quadBezTo>
                <a:quadBezTo>
                  <a:pt x="2001678" y="1353978"/>
                  <a:pt x="1964055" y="1443513"/>
                </a:quadBezTo>
                <a:quadBezTo>
                  <a:pt x="1926431" y="1533048"/>
                  <a:pt x="1872615" y="1613058"/>
                </a:quadBezTo>
                <a:quadBezTo>
                  <a:pt x="1819275" y="1692116"/>
                  <a:pt x="1751647" y="1760220"/>
                </a:quadBezTo>
                <a:quadBezTo>
                  <a:pt x="1684020" y="1828324"/>
                  <a:pt x="1604962" y="1881663"/>
                </a:quadBezTo>
                <a:quadBezTo>
                  <a:pt x="1525428" y="1935956"/>
                  <a:pt x="1436370" y="1973580"/>
                </a:quadBezTo>
                <a:quadBezTo>
                  <a:pt x="1347311" y="2011680"/>
                  <a:pt x="1250632" y="2031682"/>
                </a:quadBezTo>
                <a:quadBezTo>
                  <a:pt x="1153477" y="2052161"/>
                  <a:pt x="1051083" y="2052161"/>
                </a:quadBezTo>
                <a:quadBezTo>
                  <a:pt x="948213" y="2052161"/>
                  <a:pt x="851058" y="2031682"/>
                </a:quadBezTo>
                <a:quadBezTo>
                  <a:pt x="754379" y="2011680"/>
                  <a:pt x="665321" y="1973580"/>
                </a:quadBezTo>
                <a:quadBezTo>
                  <a:pt x="576262" y="1935956"/>
                  <a:pt x="496728" y="1881663"/>
                </a:quadBezTo>
                <a:quadBezTo>
                  <a:pt x="417671" y="1828324"/>
                  <a:pt x="350043" y="1760220"/>
                </a:quadBezTo>
                <a:quadBezTo>
                  <a:pt x="282416" y="1692116"/>
                  <a:pt x="229076" y="1613058"/>
                </a:quadBezTo>
                <a:quadBezTo>
                  <a:pt x="175259" y="1533048"/>
                  <a:pt x="137636" y="1443513"/>
                </a:quadBezTo>
                <a:quadBezTo>
                  <a:pt x="100012" y="1353978"/>
                  <a:pt x="80009" y="1256823"/>
                </a:quadBezTo>
                <a:quadBezTo>
                  <a:pt x="60007" y="1159192"/>
                  <a:pt x="60007" y="1055846"/>
                </a:quadBezTo>
                <a:close/>
              </a:path>
            </a:pathLst>
          </a:custGeom>
          <a:noFill/>
          <a:ln w="40005" cmpd="sng"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6" name="New shape"/>
          <p:cNvSpPr/>
          <p:nvPr/>
        </p:nvSpPr>
        <p:spPr>
          <a:xfrm>
            <a:off x="3515678" y="2622709"/>
            <a:ext cx="621506" cy="516731"/>
          </a:xfrm>
          <a:custGeom>
            <a:rect l="l" t="t" r="r" b="b"/>
            <a:pathLst>
              <a:path w="621506" h="516731">
                <a:moveTo>
                  <a:pt x="0" y="258603"/>
                </a:moveTo>
                <a:lnTo>
                  <a:pt x="129063" y="0"/>
                </a:lnTo>
                <a:lnTo>
                  <a:pt x="492442" y="0"/>
                </a:lnTo>
                <a:lnTo>
                  <a:pt x="621506" y="258603"/>
                </a:lnTo>
                <a:lnTo>
                  <a:pt x="492442" y="516731"/>
                </a:lnTo>
                <a:lnTo>
                  <a:pt x="129063" y="516731"/>
                </a:lnTo>
                <a:lnTo>
                  <a:pt x="0" y="258603"/>
                </a:lnTo>
                <a:close/>
              </a:path>
            </a:pathLst>
          </a:custGeom>
          <a:solidFill>
            <a:srgbClr val="5FCA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7" name="New shape"/>
          <p:cNvSpPr/>
          <p:nvPr/>
        </p:nvSpPr>
        <p:spPr>
          <a:xfrm>
            <a:off x="3785235" y="2892743"/>
            <a:ext cx="61912" cy="62865"/>
          </a:xfrm>
          <a:custGeom>
            <a:rect l="l" t="t" r="r" b="b"/>
            <a:pathLst>
              <a:path w="61912" h="62865">
                <a:moveTo>
                  <a:pt x="61912" y="34766"/>
                </a:moveTo>
                <a:lnTo>
                  <a:pt x="27622" y="0"/>
                </a:lnTo>
                <a:lnTo>
                  <a:pt x="0" y="62864"/>
                </a:lnTo>
                <a:lnTo>
                  <a:pt x="61912" y="3476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8" name="New shape"/>
          <p:cNvSpPr/>
          <p:nvPr/>
        </p:nvSpPr>
        <p:spPr>
          <a:xfrm>
            <a:off x="3847148" y="2927985"/>
            <a:ext cx="2381" cy="1429"/>
          </a:xfrm>
          <a:custGeom>
            <a:rect l="l" t="t" r="r" b="b"/>
            <a:pathLst>
              <a:path w="2381" h="1428">
                <a:moveTo>
                  <a:pt x="0" y="1428"/>
                </a:moveTo>
                <a:lnTo>
                  <a:pt x="2381" y="1428"/>
                </a:lnTo>
                <a:lnTo>
                  <a:pt x="2381" y="0"/>
                </a:lnTo>
                <a:lnTo>
                  <a:pt x="0" y="0"/>
                </a:lnTo>
                <a:lnTo>
                  <a:pt x="0" y="142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9" name="New shape"/>
          <p:cNvSpPr/>
          <p:nvPr/>
        </p:nvSpPr>
        <p:spPr>
          <a:xfrm>
            <a:off x="3821906" y="2745105"/>
            <a:ext cx="156686" cy="153353"/>
          </a:xfrm>
          <a:custGeom>
            <a:rect l="l" t="t" r="r" b="b"/>
            <a:pathLst>
              <a:path w="156686" h="153352">
                <a:moveTo>
                  <a:pt x="139541" y="0"/>
                </a:moveTo>
                <a:lnTo>
                  <a:pt x="0" y="139541"/>
                </a:lnTo>
                <a:lnTo>
                  <a:pt x="13811" y="153352"/>
                </a:lnTo>
                <a:lnTo>
                  <a:pt x="156686" y="13811"/>
                </a:lnTo>
                <a:lnTo>
                  <a:pt x="13954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0" name="New shape"/>
          <p:cNvSpPr/>
          <p:nvPr/>
        </p:nvSpPr>
        <p:spPr>
          <a:xfrm>
            <a:off x="3842385" y="2765584"/>
            <a:ext cx="156686" cy="155734"/>
          </a:xfrm>
          <a:custGeom>
            <a:rect l="l" t="t" r="r" b="b"/>
            <a:pathLst>
              <a:path w="156686" h="155733">
                <a:moveTo>
                  <a:pt x="0" y="141922"/>
                </a:moveTo>
                <a:lnTo>
                  <a:pt x="13811" y="155733"/>
                </a:lnTo>
                <a:lnTo>
                  <a:pt x="156686" y="14287"/>
                </a:lnTo>
                <a:lnTo>
                  <a:pt x="142875" y="0"/>
                </a:lnTo>
                <a:lnTo>
                  <a:pt x="0" y="1419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1" name="New shape"/>
          <p:cNvSpPr/>
          <p:nvPr/>
        </p:nvSpPr>
        <p:spPr>
          <a:xfrm>
            <a:off x="3971925" y="2731294"/>
            <a:ext cx="40481" cy="38100"/>
          </a:xfrm>
          <a:custGeom>
            <a:rect l="l" t="t" r="r" b="b"/>
            <a:pathLst>
              <a:path w="40481" h="38100">
                <a:moveTo>
                  <a:pt x="31908" y="6667"/>
                </a:moveTo>
                <a:quadBezTo>
                  <a:pt x="26670" y="1904"/>
                  <a:pt x="20954" y="952"/>
                </a:quadBezTo>
                <a:quadBezTo>
                  <a:pt x="15716" y="0"/>
                  <a:pt x="10477" y="1904"/>
                </a:quadBezTo>
                <a:quadBezTo>
                  <a:pt x="5715" y="3333"/>
                  <a:pt x="2857" y="4762"/>
                </a:quadBezTo>
                <a:lnTo>
                  <a:pt x="0" y="6667"/>
                </a:lnTo>
                <a:lnTo>
                  <a:pt x="34290" y="38100"/>
                </a:lnTo>
                <a:lnTo>
                  <a:pt x="35718" y="35242"/>
                </a:lnTo>
                <a:quadBezTo>
                  <a:pt x="37623" y="32861"/>
                  <a:pt x="39052" y="28098"/>
                </a:quadBezTo>
                <a:quadBezTo>
                  <a:pt x="40481" y="23812"/>
                  <a:pt x="39052" y="18097"/>
                </a:quadBezTo>
                <a:quadBezTo>
                  <a:pt x="37623" y="12382"/>
                  <a:pt x="31908" y="666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2" name="New shape"/>
          <p:cNvSpPr/>
          <p:nvPr/>
        </p:nvSpPr>
        <p:spPr>
          <a:xfrm>
            <a:off x="3676650" y="2731770"/>
            <a:ext cx="288131" cy="283369"/>
          </a:xfrm>
          <a:custGeom>
            <a:rect l="l" t="t" r="r" b="b"/>
            <a:pathLst>
              <a:path w="288131" h="283368">
                <a:moveTo>
                  <a:pt x="253841" y="248602"/>
                </a:moveTo>
                <a:lnTo>
                  <a:pt x="34766" y="248602"/>
                </a:lnTo>
                <a:lnTo>
                  <a:pt x="34766" y="34289"/>
                </a:lnTo>
                <a:lnTo>
                  <a:pt x="240029" y="34289"/>
                </a:lnTo>
                <a:lnTo>
                  <a:pt x="276225" y="0"/>
                </a:lnTo>
                <a:lnTo>
                  <a:pt x="0" y="0"/>
                </a:lnTo>
                <a:lnTo>
                  <a:pt x="0" y="283368"/>
                </a:lnTo>
                <a:lnTo>
                  <a:pt x="288131" y="283368"/>
                </a:lnTo>
                <a:lnTo>
                  <a:pt x="288131" y="104775"/>
                </a:lnTo>
                <a:lnTo>
                  <a:pt x="253841" y="139064"/>
                </a:lnTo>
                <a:lnTo>
                  <a:pt x="253841" y="24860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3" name="New shape"/>
          <p:cNvSpPr/>
          <p:nvPr/>
        </p:nvSpPr>
        <p:spPr>
          <a:xfrm>
            <a:off x="3228975" y="3333750"/>
            <a:ext cx="622459" cy="517684"/>
          </a:xfrm>
          <a:custGeom>
            <a:rect l="l" t="t" r="r" b="b"/>
            <a:pathLst>
              <a:path w="622458" h="517683">
                <a:moveTo>
                  <a:pt x="0" y="259079"/>
                </a:moveTo>
                <a:lnTo>
                  <a:pt x="129063" y="0"/>
                </a:lnTo>
                <a:lnTo>
                  <a:pt x="493395" y="0"/>
                </a:lnTo>
                <a:lnTo>
                  <a:pt x="622458" y="259079"/>
                </a:lnTo>
                <a:lnTo>
                  <a:pt x="493395" y="517683"/>
                </a:lnTo>
                <a:lnTo>
                  <a:pt x="129063" y="517683"/>
                </a:lnTo>
                <a:lnTo>
                  <a:pt x="0" y="259079"/>
                </a:lnTo>
                <a:close/>
              </a:path>
            </a:pathLst>
          </a:custGeom>
          <a:solidFill>
            <a:srgbClr val="A0BF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4" name="New shape"/>
          <p:cNvSpPr/>
          <p:nvPr/>
        </p:nvSpPr>
        <p:spPr>
          <a:xfrm>
            <a:off x="3371850" y="3439954"/>
            <a:ext cx="321945" cy="318135"/>
          </a:xfrm>
          <a:custGeom>
            <a:rect l="l" t="t" r="r" b="b"/>
            <a:pathLst>
              <a:path w="321945" h="318135">
                <a:moveTo>
                  <a:pt x="278129" y="194786"/>
                </a:moveTo>
                <a:lnTo>
                  <a:pt x="284797" y="192404"/>
                </a:lnTo>
                <a:quadBezTo>
                  <a:pt x="290988" y="190023"/>
                  <a:pt x="300037" y="186213"/>
                </a:quadBezTo>
                <a:quadBezTo>
                  <a:pt x="309086" y="182403"/>
                  <a:pt x="315277" y="179070"/>
                </a:quadBezTo>
                <a:quadBezTo>
                  <a:pt x="321945" y="175736"/>
                  <a:pt x="321945" y="174307"/>
                </a:quadBezTo>
                <a:lnTo>
                  <a:pt x="321945" y="140493"/>
                </a:lnTo>
                <a:quadBezTo>
                  <a:pt x="321945" y="139065"/>
                  <a:pt x="315277" y="136207"/>
                </a:quadBezTo>
                <a:quadBezTo>
                  <a:pt x="309086" y="133350"/>
                  <a:pt x="300037" y="130492"/>
                </a:quadBezTo>
                <a:quadBezTo>
                  <a:pt x="290988" y="127634"/>
                  <a:pt x="284797" y="125253"/>
                </a:quadBezTo>
                <a:lnTo>
                  <a:pt x="278129" y="123348"/>
                </a:lnTo>
                <a:lnTo>
                  <a:pt x="271462" y="102870"/>
                </a:lnTo>
                <a:lnTo>
                  <a:pt x="288131" y="58578"/>
                </a:lnTo>
                <a:lnTo>
                  <a:pt x="260984" y="34290"/>
                </a:lnTo>
                <a:quadBezTo>
                  <a:pt x="260984" y="33337"/>
                  <a:pt x="254317" y="35718"/>
                </a:quadBezTo>
                <a:quadBezTo>
                  <a:pt x="248126" y="37623"/>
                  <a:pt x="239077" y="41433"/>
                </a:quadBezTo>
                <a:quadBezTo>
                  <a:pt x="230028" y="45720"/>
                  <a:pt x="223837" y="48101"/>
                </a:quadBezTo>
                <a:lnTo>
                  <a:pt x="216693" y="51434"/>
                </a:lnTo>
                <a:lnTo>
                  <a:pt x="200025" y="44767"/>
                </a:lnTo>
                <a:lnTo>
                  <a:pt x="179546" y="0"/>
                </a:lnTo>
                <a:lnTo>
                  <a:pt x="142398" y="0"/>
                </a:lnTo>
                <a:lnTo>
                  <a:pt x="125253" y="44767"/>
                </a:lnTo>
                <a:lnTo>
                  <a:pt x="104775" y="51434"/>
                </a:lnTo>
                <a:lnTo>
                  <a:pt x="60959" y="34290"/>
                </a:lnTo>
                <a:lnTo>
                  <a:pt x="33813" y="58578"/>
                </a:lnTo>
                <a:quadBezTo>
                  <a:pt x="33813" y="59531"/>
                  <a:pt x="36671" y="66675"/>
                </a:quadBezTo>
                <a:quadBezTo>
                  <a:pt x="39528" y="73342"/>
                  <a:pt x="43815" y="81915"/>
                </a:quadBezTo>
                <a:quadBezTo>
                  <a:pt x="48101" y="90487"/>
                  <a:pt x="50958" y="96202"/>
                </a:quadBezTo>
                <a:lnTo>
                  <a:pt x="54292" y="102870"/>
                </a:lnTo>
                <a:lnTo>
                  <a:pt x="43815" y="123348"/>
                </a:lnTo>
                <a:lnTo>
                  <a:pt x="0" y="140493"/>
                </a:lnTo>
                <a:lnTo>
                  <a:pt x="0" y="178117"/>
                </a:lnTo>
                <a:lnTo>
                  <a:pt x="43815" y="194786"/>
                </a:lnTo>
                <a:lnTo>
                  <a:pt x="54292" y="215741"/>
                </a:lnTo>
                <a:lnTo>
                  <a:pt x="50958" y="221932"/>
                </a:lnTo>
                <a:quadBezTo>
                  <a:pt x="48101" y="227647"/>
                  <a:pt x="44291" y="236220"/>
                </a:quadBezTo>
                <a:quadBezTo>
                  <a:pt x="40481" y="244792"/>
                  <a:pt x="38100" y="251459"/>
                </a:quadBezTo>
                <a:quadBezTo>
                  <a:pt x="35718" y="258603"/>
                  <a:pt x="37147" y="260032"/>
                </a:quadBezTo>
                <a:lnTo>
                  <a:pt x="60959" y="283845"/>
                </a:lnTo>
                <a:quadBezTo>
                  <a:pt x="61912" y="285273"/>
                  <a:pt x="69056" y="282416"/>
                </a:quadBezTo>
                <a:quadBezTo>
                  <a:pt x="75723" y="280511"/>
                  <a:pt x="84296" y="276701"/>
                </a:quadBezTo>
                <a:quadBezTo>
                  <a:pt x="92868" y="272891"/>
                  <a:pt x="98583" y="270033"/>
                </a:quadBezTo>
                <a:lnTo>
                  <a:pt x="104775" y="266700"/>
                </a:lnTo>
                <a:lnTo>
                  <a:pt x="125253" y="273367"/>
                </a:lnTo>
                <a:lnTo>
                  <a:pt x="128111" y="280511"/>
                </a:lnTo>
                <a:quadBezTo>
                  <a:pt x="130492" y="286702"/>
                  <a:pt x="134302" y="295751"/>
                </a:quadBezTo>
                <a:quadBezTo>
                  <a:pt x="138112" y="304800"/>
                  <a:pt x="140970" y="310991"/>
                </a:quadBezTo>
                <a:quadBezTo>
                  <a:pt x="144303" y="318134"/>
                  <a:pt x="145732" y="318134"/>
                </a:quadBezTo>
                <a:lnTo>
                  <a:pt x="179546" y="318134"/>
                </a:lnTo>
                <a:quadBezTo>
                  <a:pt x="180975" y="318134"/>
                  <a:pt x="184308" y="310991"/>
                </a:quadBezTo>
                <a:quadBezTo>
                  <a:pt x="187166" y="304800"/>
                  <a:pt x="190976" y="295751"/>
                </a:quadBezTo>
                <a:quadBezTo>
                  <a:pt x="194786" y="286702"/>
                  <a:pt x="197167" y="280511"/>
                </a:quadBezTo>
                <a:lnTo>
                  <a:pt x="200025" y="273367"/>
                </a:lnTo>
                <a:lnTo>
                  <a:pt x="216693" y="266700"/>
                </a:lnTo>
                <a:lnTo>
                  <a:pt x="223837" y="269557"/>
                </a:lnTo>
                <a:quadBezTo>
                  <a:pt x="230028" y="271938"/>
                  <a:pt x="239553" y="275272"/>
                </a:quadBezTo>
                <a:quadBezTo>
                  <a:pt x="248602" y="278606"/>
                  <a:pt x="255746" y="280987"/>
                </a:quadBezTo>
                <a:quadBezTo>
                  <a:pt x="262890" y="283845"/>
                  <a:pt x="264318" y="283845"/>
                </a:quadBezTo>
                <a:lnTo>
                  <a:pt x="288131" y="256698"/>
                </a:lnTo>
                <a:quadBezTo>
                  <a:pt x="289559" y="256698"/>
                  <a:pt x="286702" y="250031"/>
                </a:quadBezTo>
                <a:quadBezTo>
                  <a:pt x="284797" y="244316"/>
                  <a:pt x="280987" y="236220"/>
                </a:quadBezTo>
                <a:quadBezTo>
                  <a:pt x="277177" y="227647"/>
                  <a:pt x="274320" y="221932"/>
                </a:quadBezTo>
                <a:lnTo>
                  <a:pt x="271462" y="215741"/>
                </a:lnTo>
                <a:lnTo>
                  <a:pt x="278129" y="194786"/>
                </a:lnTo>
                <a:close/>
                <a:moveTo>
                  <a:pt x="162877" y="208597"/>
                </a:moveTo>
                <a:quadBezTo>
                  <a:pt x="139541" y="208597"/>
                  <a:pt x="125729" y="194786"/>
                </a:quadBezTo>
                <a:quadBezTo>
                  <a:pt x="111918" y="180498"/>
                  <a:pt x="111918" y="157162"/>
                </a:quadBezTo>
                <a:quadBezTo>
                  <a:pt x="111918" y="136683"/>
                  <a:pt x="125729" y="123348"/>
                </a:quadBezTo>
                <a:quadBezTo>
                  <a:pt x="139541" y="109537"/>
                  <a:pt x="162877" y="109537"/>
                </a:quadBezTo>
                <a:quadBezTo>
                  <a:pt x="172878" y="109537"/>
                  <a:pt x="181927" y="113347"/>
                </a:quadBezTo>
                <a:quadBezTo>
                  <a:pt x="190976" y="116681"/>
                  <a:pt x="198120" y="123348"/>
                </a:quadBezTo>
                <a:quadBezTo>
                  <a:pt x="205263" y="129540"/>
                  <a:pt x="209550" y="138588"/>
                </a:quadBezTo>
                <a:quadBezTo>
                  <a:pt x="213359" y="147161"/>
                  <a:pt x="213359" y="157162"/>
                </a:quadBezTo>
                <a:quadBezTo>
                  <a:pt x="213359" y="169068"/>
                  <a:pt x="209550" y="178593"/>
                </a:quadBezTo>
                <a:quadBezTo>
                  <a:pt x="205263" y="187642"/>
                  <a:pt x="198120" y="194786"/>
                </a:quadBezTo>
                <a:quadBezTo>
                  <a:pt x="190976" y="201453"/>
                  <a:pt x="181927" y="204787"/>
                </a:quadBezTo>
                <a:quadBezTo>
                  <a:pt x="172878" y="208597"/>
                  <a:pt x="162877" y="208597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5" name="New shape"/>
          <p:cNvSpPr/>
          <p:nvPr/>
        </p:nvSpPr>
        <p:spPr>
          <a:xfrm>
            <a:off x="3499485" y="3565684"/>
            <a:ext cx="66199" cy="64294"/>
          </a:xfrm>
          <a:custGeom>
            <a:rect l="l" t="t" r="r" b="b"/>
            <a:pathLst>
              <a:path w="66198" h="64293">
                <a:moveTo>
                  <a:pt x="0" y="32384"/>
                </a:moveTo>
                <a:quadBezTo>
                  <a:pt x="0" y="19050"/>
                  <a:pt x="10001" y="9525"/>
                </a:quadBezTo>
                <a:quadBezTo>
                  <a:pt x="19526" y="0"/>
                  <a:pt x="33337" y="0"/>
                </a:quadBezTo>
                <a:quadBezTo>
                  <a:pt x="47148" y="0"/>
                  <a:pt x="56673" y="9525"/>
                </a:quadBezTo>
                <a:quadBezTo>
                  <a:pt x="66198" y="19050"/>
                  <a:pt x="66198" y="32384"/>
                </a:quadBezTo>
                <a:quadBezTo>
                  <a:pt x="66198" y="45720"/>
                  <a:pt x="56673" y="54768"/>
                </a:quadBezTo>
                <a:quadBezTo>
                  <a:pt x="47148" y="64293"/>
                  <a:pt x="33337" y="64293"/>
                </a:quadBezTo>
                <a:quadBezTo>
                  <a:pt x="19526" y="64293"/>
                  <a:pt x="10001" y="54768"/>
                </a:quadBezTo>
                <a:quadBezTo>
                  <a:pt x="0" y="45720"/>
                  <a:pt x="0" y="32384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6" name="New shape"/>
          <p:cNvSpPr/>
          <p:nvPr/>
        </p:nvSpPr>
        <p:spPr>
          <a:xfrm>
            <a:off x="5257800" y="3333750"/>
            <a:ext cx="621506" cy="517684"/>
          </a:xfrm>
          <a:custGeom>
            <a:rect l="l" t="t" r="r" b="b"/>
            <a:pathLst>
              <a:path w="621506" h="517683">
                <a:moveTo>
                  <a:pt x="0" y="259079"/>
                </a:moveTo>
                <a:lnTo>
                  <a:pt x="129063" y="0"/>
                </a:lnTo>
                <a:lnTo>
                  <a:pt x="491966" y="0"/>
                </a:lnTo>
                <a:lnTo>
                  <a:pt x="621506" y="259079"/>
                </a:lnTo>
                <a:lnTo>
                  <a:pt x="491966" y="517683"/>
                </a:lnTo>
                <a:lnTo>
                  <a:pt x="129063" y="517683"/>
                </a:lnTo>
                <a:lnTo>
                  <a:pt x="0" y="259079"/>
                </a:lnTo>
                <a:close/>
              </a:path>
            </a:pathLst>
          </a:custGeom>
          <a:solidFill>
            <a:srgbClr val="A0BF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7" name="New shape"/>
          <p:cNvSpPr/>
          <p:nvPr/>
        </p:nvSpPr>
        <p:spPr>
          <a:xfrm>
            <a:off x="5435918" y="3549015"/>
            <a:ext cx="263843" cy="109538"/>
          </a:xfrm>
          <a:custGeom>
            <a:rect l="l" t="t" r="r" b="b"/>
            <a:pathLst>
              <a:path w="263842" h="109537">
                <a:moveTo>
                  <a:pt x="131921" y="43815"/>
                </a:moveTo>
                <a:quadBezTo>
                  <a:pt x="108584" y="43815"/>
                  <a:pt x="88106" y="40481"/>
                </a:quadBezTo>
                <a:quadBezTo>
                  <a:pt x="67151" y="37147"/>
                  <a:pt x="50482" y="30956"/>
                </a:quadBezTo>
                <a:quadBezTo>
                  <a:pt x="33813" y="24765"/>
                  <a:pt x="21907" y="17145"/>
                </a:quadBezTo>
                <a:quadBezTo>
                  <a:pt x="10477" y="9048"/>
                  <a:pt x="5238" y="0"/>
                </a:quadBezTo>
                <a:quadBezTo>
                  <a:pt x="3333" y="3809"/>
                  <a:pt x="1428" y="6667"/>
                </a:quadBezTo>
                <a:quadBezTo>
                  <a:pt x="0" y="9525"/>
                  <a:pt x="0" y="13334"/>
                </a:quadBezTo>
                <a:lnTo>
                  <a:pt x="0" y="54768"/>
                </a:lnTo>
                <a:quadBezTo>
                  <a:pt x="0" y="65722"/>
                  <a:pt x="10477" y="75723"/>
                </a:quadBezTo>
                <a:quadBezTo>
                  <a:pt x="20478" y="85725"/>
                  <a:pt x="38576" y="93345"/>
                </a:quadBezTo>
                <a:quadBezTo>
                  <a:pt x="57150" y="100965"/>
                  <a:pt x="80486" y="105251"/>
                </a:quadBezTo>
                <a:quadBezTo>
                  <a:pt x="104775" y="109537"/>
                  <a:pt x="131921" y="109537"/>
                </a:quadBezTo>
                <a:quadBezTo>
                  <a:pt x="159067" y="109537"/>
                  <a:pt x="183356" y="105251"/>
                </a:quadBezTo>
                <a:quadBezTo>
                  <a:pt x="207168" y="100965"/>
                  <a:pt x="225266" y="93345"/>
                </a:quadBezTo>
                <a:quadBezTo>
                  <a:pt x="243363" y="85725"/>
                  <a:pt x="253365" y="75723"/>
                </a:quadBezTo>
                <a:quadBezTo>
                  <a:pt x="263842" y="65722"/>
                  <a:pt x="263842" y="54768"/>
                </a:quadBezTo>
                <a:lnTo>
                  <a:pt x="263842" y="13334"/>
                </a:lnTo>
                <a:quadBezTo>
                  <a:pt x="263842" y="9525"/>
                  <a:pt x="262413" y="6667"/>
                </a:quadBezTo>
                <a:quadBezTo>
                  <a:pt x="260508" y="3809"/>
                  <a:pt x="258603" y="0"/>
                </a:quadBezTo>
                <a:quadBezTo>
                  <a:pt x="253365" y="9048"/>
                  <a:pt x="241934" y="17145"/>
                </a:quadBezTo>
                <a:quadBezTo>
                  <a:pt x="230504" y="24765"/>
                  <a:pt x="213359" y="30956"/>
                </a:quadBezTo>
                <a:quadBezTo>
                  <a:pt x="196691" y="37147"/>
                  <a:pt x="176212" y="40481"/>
                </a:quadBezTo>
                <a:quadBezTo>
                  <a:pt x="155257" y="43815"/>
                  <a:pt x="131921" y="43815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8" name="New shape"/>
          <p:cNvSpPr/>
          <p:nvPr/>
        </p:nvSpPr>
        <p:spPr>
          <a:xfrm>
            <a:off x="5435918" y="3634740"/>
            <a:ext cx="263843" cy="107156"/>
          </a:xfrm>
          <a:custGeom>
            <a:rect l="l" t="t" r="r" b="b"/>
            <a:pathLst>
              <a:path w="263842" h="107156">
                <a:moveTo>
                  <a:pt x="131921" y="40004"/>
                </a:moveTo>
                <a:quadBezTo>
                  <a:pt x="108584" y="40004"/>
                  <a:pt x="88106" y="37147"/>
                </a:quadBezTo>
                <a:quadBezTo>
                  <a:pt x="67151" y="34290"/>
                  <a:pt x="50482" y="29051"/>
                </a:quadBezTo>
                <a:quadBezTo>
                  <a:pt x="33813" y="23812"/>
                  <a:pt x="21907" y="16192"/>
                </a:quadBezTo>
                <a:quadBezTo>
                  <a:pt x="10477" y="9048"/>
                  <a:pt x="5238" y="0"/>
                </a:quadBezTo>
                <a:quadBezTo>
                  <a:pt x="3333" y="1904"/>
                  <a:pt x="1428" y="5238"/>
                </a:quadBezTo>
                <a:quadBezTo>
                  <a:pt x="0" y="8572"/>
                  <a:pt x="0" y="10477"/>
                </a:quadBezTo>
                <a:lnTo>
                  <a:pt x="0" y="50958"/>
                </a:lnTo>
                <a:quadBezTo>
                  <a:pt x="0" y="62865"/>
                  <a:pt x="10477" y="73342"/>
                </a:quadBezTo>
                <a:quadBezTo>
                  <a:pt x="20478" y="83343"/>
                  <a:pt x="38576" y="90963"/>
                </a:quadBezTo>
                <a:quadBezTo>
                  <a:pt x="57150" y="98583"/>
                  <a:pt x="80486" y="102870"/>
                </a:quadBezTo>
                <a:quadBezTo>
                  <a:pt x="104775" y="107156"/>
                  <a:pt x="131921" y="107156"/>
                </a:quadBezTo>
                <a:quadBezTo>
                  <a:pt x="159067" y="107156"/>
                  <a:pt x="183356" y="102870"/>
                </a:quadBezTo>
                <a:quadBezTo>
                  <a:pt x="207168" y="98583"/>
                  <a:pt x="225266" y="90963"/>
                </a:quadBezTo>
                <a:quadBezTo>
                  <a:pt x="243363" y="83343"/>
                  <a:pt x="253365" y="73342"/>
                </a:quadBezTo>
                <a:quadBezTo>
                  <a:pt x="263842" y="62865"/>
                  <a:pt x="263842" y="50958"/>
                </a:quadBezTo>
                <a:lnTo>
                  <a:pt x="263842" y="10477"/>
                </a:lnTo>
                <a:quadBezTo>
                  <a:pt x="263842" y="8572"/>
                  <a:pt x="262413" y="5238"/>
                </a:quadBezTo>
                <a:quadBezTo>
                  <a:pt x="260508" y="1904"/>
                  <a:pt x="258603" y="0"/>
                </a:quadBezTo>
                <a:quadBezTo>
                  <a:pt x="253365" y="9048"/>
                  <a:pt x="241934" y="16192"/>
                </a:quadBezTo>
                <a:quadBezTo>
                  <a:pt x="230504" y="23812"/>
                  <a:pt x="213359" y="29051"/>
                </a:quadBezTo>
                <a:quadBezTo>
                  <a:pt x="196691" y="34290"/>
                  <a:pt x="176212" y="37147"/>
                </a:quadBezTo>
                <a:quadBezTo>
                  <a:pt x="155257" y="40004"/>
                  <a:pt x="131921" y="40004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9" name="New shape"/>
          <p:cNvSpPr/>
          <p:nvPr/>
        </p:nvSpPr>
        <p:spPr>
          <a:xfrm>
            <a:off x="5435918" y="3466624"/>
            <a:ext cx="263843" cy="112871"/>
          </a:xfrm>
          <a:custGeom>
            <a:rect l="l" t="t" r="r" b="b"/>
            <a:pathLst>
              <a:path w="263842" h="112871">
                <a:moveTo>
                  <a:pt x="258603" y="0"/>
                </a:moveTo>
                <a:quadBezTo>
                  <a:pt x="257651" y="9048"/>
                  <a:pt x="247650" y="16668"/>
                </a:quadBezTo>
                <a:quadBezTo>
                  <a:pt x="237648" y="24288"/>
                  <a:pt x="220503" y="30003"/>
                </a:quadBezTo>
                <a:quadBezTo>
                  <a:pt x="203358" y="35242"/>
                  <a:pt x="180975" y="38100"/>
                </a:quadBezTo>
                <a:quadBezTo>
                  <a:pt x="158115" y="41433"/>
                  <a:pt x="131921" y="41433"/>
                </a:quadBezTo>
                <a:quadBezTo>
                  <a:pt x="106679" y="41433"/>
                  <a:pt x="84296" y="38100"/>
                </a:quadBezTo>
                <a:quadBezTo>
                  <a:pt x="61912" y="35242"/>
                  <a:pt x="44291" y="30003"/>
                </a:quadBezTo>
                <a:quadBezTo>
                  <a:pt x="27146" y="24288"/>
                  <a:pt x="16668" y="16668"/>
                </a:quadBezTo>
                <a:quadBezTo>
                  <a:pt x="6191" y="9048"/>
                  <a:pt x="5238" y="0"/>
                </a:quadBezTo>
                <a:quadBezTo>
                  <a:pt x="3333" y="3809"/>
                  <a:pt x="1428" y="6667"/>
                </a:quadBezTo>
                <a:quadBezTo>
                  <a:pt x="0" y="9525"/>
                  <a:pt x="0" y="13811"/>
                </a:quadBezTo>
                <a:lnTo>
                  <a:pt x="0" y="55245"/>
                </a:lnTo>
                <a:quadBezTo>
                  <a:pt x="0" y="66675"/>
                  <a:pt x="10477" y="77152"/>
                </a:quadBezTo>
                <a:quadBezTo>
                  <a:pt x="20478" y="87153"/>
                  <a:pt x="38576" y="95250"/>
                </a:quadBezTo>
                <a:quadBezTo>
                  <a:pt x="57150" y="103822"/>
                  <a:pt x="80486" y="108108"/>
                </a:quadBezTo>
                <a:quadBezTo>
                  <a:pt x="104775" y="112871"/>
                  <a:pt x="131921" y="112871"/>
                </a:quadBezTo>
                <a:quadBezTo>
                  <a:pt x="159067" y="112871"/>
                  <a:pt x="183356" y="108108"/>
                </a:quadBezTo>
                <a:quadBezTo>
                  <a:pt x="207168" y="103822"/>
                  <a:pt x="225266" y="95250"/>
                </a:quadBezTo>
                <a:quadBezTo>
                  <a:pt x="243363" y="87153"/>
                  <a:pt x="253365" y="77152"/>
                </a:quadBezTo>
                <a:quadBezTo>
                  <a:pt x="263842" y="66675"/>
                  <a:pt x="263842" y="55245"/>
                </a:quadBezTo>
                <a:lnTo>
                  <a:pt x="263842" y="13811"/>
                </a:lnTo>
                <a:quadBezTo>
                  <a:pt x="263842" y="9525"/>
                  <a:pt x="262413" y="6667"/>
                </a:quadBezTo>
                <a:quadBezTo>
                  <a:pt x="260508" y="3809"/>
                  <a:pt x="258603" y="0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0" name="New shape"/>
          <p:cNvSpPr/>
          <p:nvPr/>
        </p:nvSpPr>
        <p:spPr>
          <a:xfrm>
            <a:off x="5440680" y="3410426"/>
            <a:ext cx="258128" cy="86678"/>
          </a:xfrm>
          <a:custGeom>
            <a:rect l="l" t="t" r="r" b="b"/>
            <a:pathLst>
              <a:path w="258127" h="86677">
                <a:moveTo>
                  <a:pt x="0" y="43338"/>
                </a:moveTo>
                <a:quadBezTo>
                  <a:pt x="0" y="34290"/>
                  <a:pt x="10001" y="26670"/>
                </a:quadBezTo>
                <a:quadBezTo>
                  <a:pt x="19526" y="18573"/>
                  <a:pt x="37623" y="12858"/>
                </a:quadBezTo>
                <a:quadBezTo>
                  <a:pt x="55245" y="6667"/>
                  <a:pt x="78581" y="3333"/>
                </a:quadBezTo>
                <a:quadBezTo>
                  <a:pt x="102393" y="0"/>
                  <a:pt x="129063" y="0"/>
                </a:quadBezTo>
                <a:quadBezTo>
                  <a:pt x="155733" y="0"/>
                  <a:pt x="179070" y="3333"/>
                </a:quadBezTo>
                <a:quadBezTo>
                  <a:pt x="202406" y="6667"/>
                  <a:pt x="220027" y="12858"/>
                </a:quadBezTo>
                <a:quadBezTo>
                  <a:pt x="238125" y="18573"/>
                  <a:pt x="248126" y="26670"/>
                </a:quadBezTo>
                <a:quadBezTo>
                  <a:pt x="258127" y="34290"/>
                  <a:pt x="258127" y="43338"/>
                </a:quadBezTo>
                <a:quadBezTo>
                  <a:pt x="258127" y="52387"/>
                  <a:pt x="248126" y="60483"/>
                </a:quadBezTo>
                <a:quadBezTo>
                  <a:pt x="238125" y="68103"/>
                  <a:pt x="220027" y="74295"/>
                </a:quadBezTo>
                <a:quadBezTo>
                  <a:pt x="202406" y="80009"/>
                  <a:pt x="179070" y="83343"/>
                </a:quadBezTo>
                <a:quadBezTo>
                  <a:pt x="155733" y="86677"/>
                  <a:pt x="129063" y="86677"/>
                </a:quadBezTo>
                <a:quadBezTo>
                  <a:pt x="102393" y="86677"/>
                  <a:pt x="78581" y="83343"/>
                </a:quadBezTo>
                <a:quadBezTo>
                  <a:pt x="55245" y="80009"/>
                  <a:pt x="37623" y="74295"/>
                </a:quadBezTo>
                <a:quadBezTo>
                  <a:pt x="19526" y="68103"/>
                  <a:pt x="10001" y="60483"/>
                </a:quadBezTo>
                <a:quadBezTo>
                  <a:pt x="0" y="52387"/>
                  <a:pt x="0" y="43338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1" name="New shape"/>
          <p:cNvSpPr/>
          <p:nvPr/>
        </p:nvSpPr>
        <p:spPr>
          <a:xfrm>
            <a:off x="3515678" y="4081462"/>
            <a:ext cx="621506" cy="517684"/>
          </a:xfrm>
          <a:custGeom>
            <a:rect l="l" t="t" r="r" b="b"/>
            <a:pathLst>
              <a:path w="621506" h="517683">
                <a:moveTo>
                  <a:pt x="0" y="258603"/>
                </a:moveTo>
                <a:lnTo>
                  <a:pt x="129540" y="0"/>
                </a:lnTo>
                <a:lnTo>
                  <a:pt x="492442" y="0"/>
                </a:lnTo>
                <a:lnTo>
                  <a:pt x="621506" y="258603"/>
                </a:lnTo>
                <a:lnTo>
                  <a:pt x="492442" y="517683"/>
                </a:lnTo>
                <a:lnTo>
                  <a:pt x="129540" y="517683"/>
                </a:lnTo>
                <a:lnTo>
                  <a:pt x="0" y="258603"/>
                </a:lnTo>
                <a:close/>
              </a:path>
            </a:pathLst>
          </a:custGeom>
          <a:solidFill>
            <a:srgbClr val="31909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2" name="New shape"/>
          <p:cNvSpPr/>
          <p:nvPr/>
        </p:nvSpPr>
        <p:spPr>
          <a:xfrm>
            <a:off x="3657600" y="4196715"/>
            <a:ext cx="299085" cy="294799"/>
          </a:xfrm>
          <a:custGeom>
            <a:rect l="l" t="t" r="r" b="b"/>
            <a:pathLst>
              <a:path w="299085" h="294798">
                <a:moveTo>
                  <a:pt x="28575" y="26193"/>
                </a:moveTo>
                <a:quadBezTo>
                  <a:pt x="14287" y="40481"/>
                  <a:pt x="7143" y="58102"/>
                </a:quadBezTo>
                <a:quadBezTo>
                  <a:pt x="0" y="75723"/>
                  <a:pt x="0" y="94297"/>
                </a:quadBezTo>
                <a:quadBezTo>
                  <a:pt x="0" y="112871"/>
                  <a:pt x="7143" y="130016"/>
                </a:quadBezTo>
                <a:quadBezTo>
                  <a:pt x="14287" y="147637"/>
                  <a:pt x="28575" y="161925"/>
                </a:quadBezTo>
                <a:quadBezTo>
                  <a:pt x="38100" y="170973"/>
                  <a:pt x="49529" y="177165"/>
                </a:quadBezTo>
                <a:quadBezTo>
                  <a:pt x="60959" y="183356"/>
                  <a:pt x="73342" y="186213"/>
                </a:quadBezTo>
                <a:quadBezTo>
                  <a:pt x="86201" y="189071"/>
                  <a:pt x="99059" y="188595"/>
                </a:quadBezTo>
                <a:quadBezTo>
                  <a:pt x="111918" y="187642"/>
                  <a:pt x="124301" y="183832"/>
                </a:quadBezTo>
                <a:lnTo>
                  <a:pt x="154304" y="213836"/>
                </a:lnTo>
                <a:lnTo>
                  <a:pt x="159067" y="210502"/>
                </a:lnTo>
                <a:quadBezTo>
                  <a:pt x="162877" y="207645"/>
                  <a:pt x="170021" y="204311"/>
                </a:quadBezTo>
                <a:quadBezTo>
                  <a:pt x="176688" y="200977"/>
                  <a:pt x="183356" y="200977"/>
                </a:quadBezTo>
                <a:quadBezTo>
                  <a:pt x="190500" y="200501"/>
                  <a:pt x="195262" y="205263"/>
                </a:quadBezTo>
                <a:quadBezTo>
                  <a:pt x="199548" y="209550"/>
                  <a:pt x="200501" y="214312"/>
                </a:quadBezTo>
                <a:quadBezTo>
                  <a:pt x="201453" y="219075"/>
                  <a:pt x="200501" y="224313"/>
                </a:quadBezTo>
                <a:quadBezTo>
                  <a:pt x="199548" y="229552"/>
                  <a:pt x="198120" y="234315"/>
                </a:quadBezTo>
                <a:quadBezTo>
                  <a:pt x="196215" y="239553"/>
                  <a:pt x="195262" y="243363"/>
                </a:quadBezTo>
                <a:quadBezTo>
                  <a:pt x="194309" y="245268"/>
                  <a:pt x="193833" y="248126"/>
                </a:quadBezTo>
                <a:quadBezTo>
                  <a:pt x="192881" y="250983"/>
                  <a:pt x="193357" y="252888"/>
                </a:quadBezTo>
                <a:quadBezTo>
                  <a:pt x="193833" y="255270"/>
                  <a:pt x="196215" y="255746"/>
                </a:quadBezTo>
                <a:quadBezTo>
                  <a:pt x="198596" y="256222"/>
                  <a:pt x="203358" y="254317"/>
                </a:quadBezTo>
                <a:quadBezTo>
                  <a:pt x="206692" y="253365"/>
                  <a:pt x="211454" y="251459"/>
                </a:quadBezTo>
                <a:quadBezTo>
                  <a:pt x="216217" y="249554"/>
                  <a:pt x="221932" y="248126"/>
                </a:quadBezTo>
                <a:quadBezTo>
                  <a:pt x="227171" y="247173"/>
                  <a:pt x="232409" y="248126"/>
                </a:quadBezTo>
                <a:quadBezTo>
                  <a:pt x="237648" y="249078"/>
                  <a:pt x="241934" y="254317"/>
                </a:quadBezTo>
                <a:quadBezTo>
                  <a:pt x="247173" y="259556"/>
                  <a:pt x="247173" y="266223"/>
                </a:quadBezTo>
                <a:quadBezTo>
                  <a:pt x="247650" y="272891"/>
                  <a:pt x="245745" y="279558"/>
                </a:quadBezTo>
                <a:quadBezTo>
                  <a:pt x="243363" y="286226"/>
                  <a:pt x="241458" y="290512"/>
                </a:quadBezTo>
                <a:lnTo>
                  <a:pt x="239077" y="294798"/>
                </a:lnTo>
                <a:lnTo>
                  <a:pt x="299084" y="294798"/>
                </a:lnTo>
                <a:lnTo>
                  <a:pt x="299084" y="238125"/>
                </a:lnTo>
                <a:lnTo>
                  <a:pt x="184308" y="123825"/>
                </a:lnTo>
                <a:quadBezTo>
                  <a:pt x="192881" y="99536"/>
                  <a:pt x="186690" y="73342"/>
                </a:quadBezTo>
                <a:quadBezTo>
                  <a:pt x="180975" y="46672"/>
                  <a:pt x="162877" y="26193"/>
                </a:quadBezTo>
                <a:quadBezTo>
                  <a:pt x="148113" y="12858"/>
                  <a:pt x="130492" y="6667"/>
                </a:quadBezTo>
                <a:quadBezTo>
                  <a:pt x="113347" y="0"/>
                  <a:pt x="94773" y="0"/>
                </a:quadBezTo>
                <a:quadBezTo>
                  <a:pt x="76200" y="0"/>
                  <a:pt x="59531" y="6667"/>
                </a:quadBezTo>
                <a:quadBezTo>
                  <a:pt x="41909" y="12858"/>
                  <a:pt x="28575" y="26193"/>
                </a:quadBezTo>
                <a:close/>
                <a:moveTo>
                  <a:pt x="37147" y="134778"/>
                </a:moveTo>
                <a:quadBezTo>
                  <a:pt x="30956" y="124777"/>
                  <a:pt x="28098" y="112871"/>
                </a:quadBezTo>
                <a:quadBezTo>
                  <a:pt x="25717" y="101441"/>
                  <a:pt x="26670" y="89058"/>
                </a:quadBezTo>
                <a:quadBezTo>
                  <a:pt x="27622" y="76676"/>
                  <a:pt x="32384" y="65722"/>
                </a:quadBezTo>
                <a:quadBezTo>
                  <a:pt x="37147" y="54292"/>
                  <a:pt x="45243" y="45243"/>
                </a:quadBezTo>
                <a:quadBezTo>
                  <a:pt x="54292" y="37147"/>
                  <a:pt x="65722" y="32384"/>
                </a:quadBezTo>
                <a:quadBezTo>
                  <a:pt x="77152" y="28098"/>
                  <a:pt x="89058" y="27146"/>
                </a:quadBezTo>
                <a:quadBezTo>
                  <a:pt x="101441" y="25717"/>
                  <a:pt x="113347" y="28575"/>
                </a:quadBezTo>
                <a:quadBezTo>
                  <a:pt x="125253" y="30956"/>
                  <a:pt x="135254" y="37147"/>
                </a:quadBezTo>
                <a:lnTo>
                  <a:pt x="37147" y="13477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3" name="New shape"/>
          <p:cNvSpPr/>
          <p:nvPr/>
        </p:nvSpPr>
        <p:spPr>
          <a:xfrm>
            <a:off x="4955858" y="4062889"/>
            <a:ext cx="622935" cy="518160"/>
          </a:xfrm>
          <a:custGeom>
            <a:rect l="l" t="t" r="r" b="b"/>
            <a:pathLst>
              <a:path w="622935" h="518159">
                <a:moveTo>
                  <a:pt x="0" y="259079"/>
                </a:moveTo>
                <a:lnTo>
                  <a:pt x="129540" y="0"/>
                </a:lnTo>
                <a:lnTo>
                  <a:pt x="493395" y="0"/>
                </a:lnTo>
                <a:lnTo>
                  <a:pt x="622935" y="259079"/>
                </a:lnTo>
                <a:lnTo>
                  <a:pt x="493395" y="518160"/>
                </a:lnTo>
                <a:lnTo>
                  <a:pt x="129540" y="518160"/>
                </a:lnTo>
                <a:lnTo>
                  <a:pt x="0" y="259079"/>
                </a:lnTo>
                <a:close/>
              </a:path>
            </a:pathLst>
          </a:custGeom>
          <a:solidFill>
            <a:srgbClr val="31909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4" name="New shape"/>
          <p:cNvSpPr/>
          <p:nvPr/>
        </p:nvSpPr>
        <p:spPr>
          <a:xfrm>
            <a:off x="5106829" y="4153853"/>
            <a:ext cx="320993" cy="319564"/>
          </a:xfrm>
          <a:custGeom>
            <a:rect l="l" t="t" r="r" b="b"/>
            <a:pathLst>
              <a:path w="320992" h="319563">
                <a:moveTo>
                  <a:pt x="142398" y="93821"/>
                </a:moveTo>
                <a:quadBezTo>
                  <a:pt x="148590" y="75247"/>
                  <a:pt x="144779" y="56197"/>
                </a:quadBezTo>
                <a:quadBezTo>
                  <a:pt x="140493" y="37147"/>
                  <a:pt x="126206" y="22859"/>
                </a:quadBezTo>
                <a:quadBezTo>
                  <a:pt x="111918" y="8572"/>
                  <a:pt x="92868" y="4286"/>
                </a:quadBezTo>
                <a:quadBezTo>
                  <a:pt x="73818" y="0"/>
                  <a:pt x="55721" y="3809"/>
                </a:quadBezTo>
                <a:lnTo>
                  <a:pt x="96202" y="44767"/>
                </a:lnTo>
                <a:lnTo>
                  <a:pt x="85725" y="85725"/>
                </a:lnTo>
                <a:lnTo>
                  <a:pt x="44767" y="96202"/>
                </a:lnTo>
                <a:lnTo>
                  <a:pt x="4286" y="55721"/>
                </a:lnTo>
                <a:quadBezTo>
                  <a:pt x="0" y="73818"/>
                  <a:pt x="4286" y="92868"/>
                </a:quadBezTo>
                <a:quadBezTo>
                  <a:pt x="9048" y="111918"/>
                  <a:pt x="22859" y="126206"/>
                </a:quadBezTo>
                <a:quadBezTo>
                  <a:pt x="39528" y="140493"/>
                  <a:pt x="58578" y="144779"/>
                </a:quadBezTo>
                <a:quadBezTo>
                  <a:pt x="78104" y="148590"/>
                  <a:pt x="96202" y="142875"/>
                </a:quadBezTo>
                <a:lnTo>
                  <a:pt x="264795" y="311467"/>
                </a:lnTo>
                <a:quadBezTo>
                  <a:pt x="272891" y="319563"/>
                  <a:pt x="289083" y="319563"/>
                </a:quadBezTo>
                <a:quadBezTo>
                  <a:pt x="295275" y="319563"/>
                  <a:pt x="300990" y="317658"/>
                </a:quadBezTo>
                <a:quadBezTo>
                  <a:pt x="306704" y="315753"/>
                  <a:pt x="310991" y="311467"/>
                </a:quadBezTo>
                <a:quadBezTo>
                  <a:pt x="320992" y="301466"/>
                  <a:pt x="320992" y="287178"/>
                </a:quadBezTo>
                <a:quadBezTo>
                  <a:pt x="320992" y="272891"/>
                  <a:pt x="310991" y="262413"/>
                </a:quadBezTo>
                <a:lnTo>
                  <a:pt x="142398" y="93821"/>
                </a:lnTo>
                <a:close/>
                <a:moveTo>
                  <a:pt x="291941" y="306228"/>
                </a:moveTo>
                <a:quadBezTo>
                  <a:pt x="285750" y="306228"/>
                  <a:pt x="281940" y="301466"/>
                </a:quadBezTo>
                <a:quadBezTo>
                  <a:pt x="278129" y="296703"/>
                  <a:pt x="278129" y="292417"/>
                </a:quadBezTo>
                <a:quadBezTo>
                  <a:pt x="278129" y="286226"/>
                  <a:pt x="281940" y="282416"/>
                </a:quadBezTo>
                <a:quadBezTo>
                  <a:pt x="285750" y="278606"/>
                  <a:pt x="291941" y="278606"/>
                </a:quadBezTo>
                <a:quadBezTo>
                  <a:pt x="295751" y="278606"/>
                  <a:pt x="300513" y="282416"/>
                </a:quadBezTo>
                <a:quadBezTo>
                  <a:pt x="305752" y="286226"/>
                  <a:pt x="305752" y="292417"/>
                </a:quadBezTo>
                <a:quadBezTo>
                  <a:pt x="305752" y="296703"/>
                  <a:pt x="300513" y="301466"/>
                </a:quadBezTo>
                <a:quadBezTo>
                  <a:pt x="295751" y="306228"/>
                  <a:pt x="291941" y="306228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5" name="New shape"/>
          <p:cNvSpPr/>
          <p:nvPr/>
        </p:nvSpPr>
        <p:spPr>
          <a:xfrm>
            <a:off x="5008245" y="2622709"/>
            <a:ext cx="621983" cy="516731"/>
          </a:xfrm>
          <a:custGeom>
            <a:rect l="l" t="t" r="r" b="b"/>
            <a:pathLst>
              <a:path w="621982" h="516731">
                <a:moveTo>
                  <a:pt x="0" y="258603"/>
                </a:moveTo>
                <a:lnTo>
                  <a:pt x="129540" y="0"/>
                </a:lnTo>
                <a:lnTo>
                  <a:pt x="492918" y="0"/>
                </a:lnTo>
                <a:lnTo>
                  <a:pt x="621982" y="258603"/>
                </a:lnTo>
                <a:lnTo>
                  <a:pt x="492918" y="516731"/>
                </a:lnTo>
                <a:lnTo>
                  <a:pt x="129540" y="516731"/>
                </a:lnTo>
                <a:lnTo>
                  <a:pt x="0" y="258603"/>
                </a:lnTo>
                <a:close/>
              </a:path>
            </a:pathLst>
          </a:custGeom>
          <a:solidFill>
            <a:srgbClr val="5FCA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6" name="New shape"/>
          <p:cNvSpPr/>
          <p:nvPr/>
        </p:nvSpPr>
        <p:spPr>
          <a:xfrm>
            <a:off x="5148739" y="2668905"/>
            <a:ext cx="152400" cy="275273"/>
          </a:xfrm>
          <a:custGeom>
            <a:rect l="l" t="t" r="r" b="b"/>
            <a:pathLst>
              <a:path w="152400" h="275272">
                <a:moveTo>
                  <a:pt x="152400" y="253841"/>
                </a:moveTo>
                <a:lnTo>
                  <a:pt x="152400" y="21431"/>
                </a:lnTo>
                <a:quadBezTo>
                  <a:pt x="152400" y="11906"/>
                  <a:pt x="146684" y="5714"/>
                </a:quadBezTo>
                <a:quadBezTo>
                  <a:pt x="140970" y="0"/>
                  <a:pt x="133826" y="0"/>
                </a:quadBezTo>
                <a:lnTo>
                  <a:pt x="18573" y="0"/>
                </a:lnTo>
                <a:quadBezTo>
                  <a:pt x="11906" y="0"/>
                  <a:pt x="5715" y="5714"/>
                </a:quadBezTo>
                <a:quadBezTo>
                  <a:pt x="0" y="11906"/>
                  <a:pt x="0" y="21431"/>
                </a:quadBezTo>
                <a:lnTo>
                  <a:pt x="0" y="253841"/>
                </a:lnTo>
                <a:quadBezTo>
                  <a:pt x="0" y="262889"/>
                  <a:pt x="5715" y="269081"/>
                </a:quadBezTo>
                <a:quadBezTo>
                  <a:pt x="11906" y="275272"/>
                  <a:pt x="18573" y="275272"/>
                </a:quadBezTo>
                <a:lnTo>
                  <a:pt x="133826" y="275272"/>
                </a:lnTo>
                <a:quadBezTo>
                  <a:pt x="140970" y="275272"/>
                  <a:pt x="146684" y="269081"/>
                </a:quadBezTo>
                <a:quadBezTo>
                  <a:pt x="152400" y="262889"/>
                  <a:pt x="152400" y="253841"/>
                </a:quadBezTo>
                <a:close/>
                <a:moveTo>
                  <a:pt x="118586" y="15239"/>
                </a:moveTo>
                <a:quadBezTo>
                  <a:pt x="120967" y="15239"/>
                  <a:pt x="122872" y="15239"/>
                </a:quadBezTo>
                <a:quadBezTo>
                  <a:pt x="124777" y="15716"/>
                  <a:pt x="124777" y="18097"/>
                </a:quadBezTo>
                <a:quadBezTo>
                  <a:pt x="124777" y="20478"/>
                  <a:pt x="122872" y="22383"/>
                </a:quadBezTo>
                <a:quadBezTo>
                  <a:pt x="120967" y="24288"/>
                  <a:pt x="118586" y="24288"/>
                </a:quadBezTo>
                <a:quadBezTo>
                  <a:pt x="116681" y="24288"/>
                  <a:pt x="116204" y="22383"/>
                </a:quadBezTo>
                <a:quadBezTo>
                  <a:pt x="115728" y="20478"/>
                  <a:pt x="115728" y="18097"/>
                </a:quadBezTo>
                <a:quadBezTo>
                  <a:pt x="115728" y="15716"/>
                  <a:pt x="116204" y="15239"/>
                </a:quadBezTo>
                <a:quadBezTo>
                  <a:pt x="116681" y="15239"/>
                  <a:pt x="118586" y="15239"/>
                </a:quadBezTo>
                <a:close/>
                <a:moveTo>
                  <a:pt x="49053" y="15239"/>
                </a:moveTo>
                <a:lnTo>
                  <a:pt x="103822" y="15239"/>
                </a:lnTo>
                <a:lnTo>
                  <a:pt x="103822" y="21431"/>
                </a:lnTo>
                <a:lnTo>
                  <a:pt x="49053" y="21431"/>
                </a:lnTo>
                <a:lnTo>
                  <a:pt x="49053" y="15239"/>
                </a:lnTo>
                <a:close/>
                <a:moveTo>
                  <a:pt x="15716" y="210978"/>
                </a:moveTo>
                <a:lnTo>
                  <a:pt x="15716" y="33337"/>
                </a:lnTo>
                <a:lnTo>
                  <a:pt x="137159" y="33337"/>
                </a:lnTo>
                <a:lnTo>
                  <a:pt x="137159" y="210978"/>
                </a:lnTo>
                <a:lnTo>
                  <a:pt x="15716" y="210978"/>
                </a:lnTo>
                <a:close/>
                <a:moveTo>
                  <a:pt x="76200" y="253841"/>
                </a:moveTo>
                <a:quadBezTo>
                  <a:pt x="71913" y="253841"/>
                  <a:pt x="67627" y="250031"/>
                </a:quadBezTo>
                <a:quadBezTo>
                  <a:pt x="63817" y="246221"/>
                  <a:pt x="63817" y="241458"/>
                </a:quadBezTo>
                <a:quadBezTo>
                  <a:pt x="63817" y="237172"/>
                  <a:pt x="67627" y="233362"/>
                </a:quadBezTo>
                <a:quadBezTo>
                  <a:pt x="71913" y="229552"/>
                  <a:pt x="76200" y="229552"/>
                </a:quadBezTo>
                <a:quadBezTo>
                  <a:pt x="80962" y="229552"/>
                  <a:pt x="84772" y="233362"/>
                </a:quadBezTo>
                <a:quadBezTo>
                  <a:pt x="88582" y="237172"/>
                  <a:pt x="88582" y="241458"/>
                </a:quadBezTo>
                <a:quadBezTo>
                  <a:pt x="88582" y="246221"/>
                  <a:pt x="84772" y="250031"/>
                </a:quadBezTo>
                <a:quadBezTo>
                  <a:pt x="80962" y="253841"/>
                  <a:pt x="76200" y="253841"/>
                </a:quad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7" name="New shape"/>
          <p:cNvSpPr/>
          <p:nvPr/>
        </p:nvSpPr>
        <p:spPr>
          <a:xfrm>
            <a:off x="5326380" y="2772728"/>
            <a:ext cx="156210" cy="275273"/>
          </a:xfrm>
          <a:custGeom>
            <a:rect l="l" t="t" r="r" b="b"/>
            <a:pathLst>
              <a:path w="156210" h="275272">
                <a:moveTo>
                  <a:pt x="134778" y="0"/>
                </a:moveTo>
                <a:lnTo>
                  <a:pt x="21431" y="0"/>
                </a:lnTo>
                <a:quadBezTo>
                  <a:pt x="11906" y="0"/>
                  <a:pt x="5715" y="6191"/>
                </a:quadBezTo>
                <a:quadBezTo>
                  <a:pt x="0" y="12382"/>
                  <a:pt x="0" y="21431"/>
                </a:quadBezTo>
                <a:lnTo>
                  <a:pt x="0" y="253841"/>
                </a:lnTo>
                <a:quadBezTo>
                  <a:pt x="0" y="263366"/>
                  <a:pt x="5715" y="269081"/>
                </a:quadBezTo>
                <a:quadBezTo>
                  <a:pt x="11906" y="275272"/>
                  <a:pt x="21431" y="275272"/>
                </a:quadBezTo>
                <a:lnTo>
                  <a:pt x="134778" y="275272"/>
                </a:lnTo>
                <a:quadBezTo>
                  <a:pt x="143827" y="275272"/>
                  <a:pt x="150018" y="269081"/>
                </a:quadBezTo>
                <a:quadBezTo>
                  <a:pt x="156209" y="263366"/>
                  <a:pt x="156209" y="253841"/>
                </a:quadBezTo>
                <a:lnTo>
                  <a:pt x="156209" y="21431"/>
                </a:lnTo>
                <a:quadBezTo>
                  <a:pt x="156209" y="12382"/>
                  <a:pt x="150018" y="6191"/>
                </a:quadBezTo>
                <a:quadBezTo>
                  <a:pt x="143827" y="0"/>
                  <a:pt x="134778" y="0"/>
                </a:quadBezTo>
                <a:close/>
                <a:moveTo>
                  <a:pt x="122396" y="15239"/>
                </a:moveTo>
                <a:quadBezTo>
                  <a:pt x="124777" y="15239"/>
                  <a:pt x="126682" y="15716"/>
                </a:quadBezTo>
                <a:quadBezTo>
                  <a:pt x="128587" y="16192"/>
                  <a:pt x="128587" y="18573"/>
                </a:quadBezTo>
                <a:quadBezTo>
                  <a:pt x="128587" y="20478"/>
                  <a:pt x="126682" y="22383"/>
                </a:quadBezTo>
                <a:quadBezTo>
                  <a:pt x="124777" y="24288"/>
                  <a:pt x="122396" y="24288"/>
                </a:quadBezTo>
                <a:quadBezTo>
                  <a:pt x="120491" y="24288"/>
                  <a:pt x="118586" y="22383"/>
                </a:quadBezTo>
                <a:quadBezTo>
                  <a:pt x="116681" y="20478"/>
                  <a:pt x="116681" y="18573"/>
                </a:quadBezTo>
                <a:quadBezTo>
                  <a:pt x="116681" y="16192"/>
                  <a:pt x="118586" y="15716"/>
                </a:quadBezTo>
                <a:quadBezTo>
                  <a:pt x="120491" y="15239"/>
                  <a:pt x="122396" y="15239"/>
                </a:quadBezTo>
                <a:close/>
                <a:moveTo>
                  <a:pt x="51911" y="15239"/>
                </a:moveTo>
                <a:lnTo>
                  <a:pt x="104298" y="15239"/>
                </a:lnTo>
                <a:lnTo>
                  <a:pt x="104298" y="21431"/>
                </a:lnTo>
                <a:lnTo>
                  <a:pt x="51911" y="21431"/>
                </a:lnTo>
                <a:lnTo>
                  <a:pt x="51911" y="15239"/>
                </a:lnTo>
                <a:close/>
                <a:moveTo>
                  <a:pt x="79533" y="253841"/>
                </a:moveTo>
                <a:quadBezTo>
                  <a:pt x="72866" y="253841"/>
                  <a:pt x="68579" y="250031"/>
                </a:quadBezTo>
                <a:quadBezTo>
                  <a:pt x="64293" y="246221"/>
                  <a:pt x="64293" y="241935"/>
                </a:quadBezTo>
                <a:quadBezTo>
                  <a:pt x="64293" y="237172"/>
                  <a:pt x="68579" y="233362"/>
                </a:quadBezTo>
                <a:quadBezTo>
                  <a:pt x="72866" y="229552"/>
                  <a:pt x="79533" y="229552"/>
                </a:quadBezTo>
                <a:quadBezTo>
                  <a:pt x="84296" y="229552"/>
                  <a:pt x="88106" y="233362"/>
                </a:quadBezTo>
                <a:quadBezTo>
                  <a:pt x="91916" y="237172"/>
                  <a:pt x="91916" y="241935"/>
                </a:quadBezTo>
                <a:quadBezTo>
                  <a:pt x="91916" y="246221"/>
                  <a:pt x="88106" y="250031"/>
                </a:quadBezTo>
                <a:quadBezTo>
                  <a:pt x="84296" y="253841"/>
                  <a:pt x="79533" y="253841"/>
                </a:quadBezTo>
                <a:close/>
                <a:moveTo>
                  <a:pt x="140970" y="210978"/>
                </a:moveTo>
                <a:lnTo>
                  <a:pt x="15240" y="210978"/>
                </a:lnTo>
                <a:lnTo>
                  <a:pt x="15240" y="33337"/>
                </a:lnTo>
                <a:lnTo>
                  <a:pt x="140970" y="33337"/>
                </a:lnTo>
                <a:lnTo>
                  <a:pt x="140970" y="21097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8" name="New shape"/>
          <p:cNvSpPr/>
          <p:nvPr/>
        </p:nvSpPr>
        <p:spPr>
          <a:xfrm>
            <a:off x="5314950" y="2684621"/>
            <a:ext cx="92393" cy="76676"/>
          </a:xfrm>
          <a:custGeom>
            <a:rect l="l" t="t" r="r" b="b"/>
            <a:pathLst>
              <a:path w="92392" h="76676">
                <a:moveTo>
                  <a:pt x="73818" y="76676"/>
                </a:moveTo>
                <a:lnTo>
                  <a:pt x="92392" y="76676"/>
                </a:lnTo>
                <a:lnTo>
                  <a:pt x="92392" y="0"/>
                </a:lnTo>
                <a:lnTo>
                  <a:pt x="0" y="0"/>
                </a:lnTo>
                <a:lnTo>
                  <a:pt x="0" y="18573"/>
                </a:lnTo>
                <a:lnTo>
                  <a:pt x="73818" y="18573"/>
                </a:lnTo>
                <a:lnTo>
                  <a:pt x="73818" y="766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9" name="New shape"/>
          <p:cNvSpPr/>
          <p:nvPr/>
        </p:nvSpPr>
        <p:spPr>
          <a:xfrm>
            <a:off x="5232559" y="2961323"/>
            <a:ext cx="75248" cy="75248"/>
          </a:xfrm>
          <a:custGeom>
            <a:rect l="l" t="t" r="r" b="b"/>
            <a:pathLst>
              <a:path w="75247" h="75247">
                <a:moveTo>
                  <a:pt x="18097" y="0"/>
                </a:moveTo>
                <a:lnTo>
                  <a:pt x="0" y="0"/>
                </a:lnTo>
                <a:lnTo>
                  <a:pt x="0" y="75247"/>
                </a:lnTo>
                <a:lnTo>
                  <a:pt x="75247" y="75247"/>
                </a:lnTo>
                <a:lnTo>
                  <a:pt x="75247" y="57150"/>
                </a:lnTo>
                <a:lnTo>
                  <a:pt x="18097" y="57150"/>
                </a:lnTo>
                <a:lnTo>
                  <a:pt x="18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40" name="New shape"/>
          <p:cNvSpPr/>
          <p:nvPr/>
        </p:nvSpPr>
        <p:spPr>
          <a:xfrm>
            <a:off x="1059180" y="170021"/>
            <a:ext cx="2934176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FFFFFF"/>
                </a:solidFill>
                <a:latin typeface="Microsoft YaHei"/>
              </a:rPr>
              <a:t>3.2.1　　iOS系统的UI设计规范</a:t>
            </a:r>
          </a:p>
        </p:txBody>
      </p:sp>
      <p:sp>
        <p:nvSpPr>
          <p:cNvPr id="41" name="New shape"/>
          <p:cNvSpPr/>
          <p:nvPr/>
        </p:nvSpPr>
        <p:spPr>
          <a:xfrm>
            <a:off x="8634412" y="253365"/>
            <a:ext cx="135255" cy="17097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000" b="0" i="0">
                <a:solidFill>
                  <a:srgbClr val="5EC6D3"/>
                </a:solidFill>
                <a:latin typeface="Microsoft YaHei"/>
              </a:rPr>
              <a:t>11</a:t>
            </a:r>
          </a:p>
        </p:txBody>
      </p:sp>
      <p:sp>
        <p:nvSpPr>
          <p:cNvPr id="42" name="New shape"/>
          <p:cNvSpPr/>
          <p:nvPr/>
        </p:nvSpPr>
        <p:spPr>
          <a:xfrm>
            <a:off x="762952" y="1161574"/>
            <a:ext cx="1188244" cy="2924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800" b="0" i="0">
                <a:solidFill>
                  <a:srgbClr val="000000"/>
                </a:solidFill>
                <a:latin typeface="Microsoft YaHei"/>
              </a:rPr>
              <a:t>2.控件规范</a:t>
            </a:r>
          </a:p>
        </p:txBody>
      </p:sp>
      <p:sp>
        <p:nvSpPr>
          <p:cNvPr id="43" name="New shape"/>
          <p:cNvSpPr/>
          <p:nvPr/>
        </p:nvSpPr>
        <p:spPr>
          <a:xfrm>
            <a:off x="1105376" y="2036445"/>
            <a:ext cx="7055644" cy="2447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000000"/>
                </a:solidFill>
                <a:latin typeface="Microsoft YaHei"/>
              </a:rPr>
              <a:t>iOS系统中的界面控件以下内容。这些控件都有一定的设计规范，下面进行详细介绍。</a:t>
            </a:r>
          </a:p>
        </p:txBody>
      </p:sp>
      <p:sp>
        <p:nvSpPr>
          <p:cNvPr id="44" name="New shape"/>
          <p:cNvSpPr/>
          <p:nvPr/>
        </p:nvSpPr>
        <p:spPr>
          <a:xfrm>
            <a:off x="2595086" y="2739390"/>
            <a:ext cx="573405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404040"/>
                </a:solidFill>
                <a:latin typeface="Microsoft YaHei"/>
              </a:rPr>
              <a:t>导航栏</a:t>
            </a:r>
          </a:p>
        </p:txBody>
      </p:sp>
      <p:sp>
        <p:nvSpPr>
          <p:cNvPr id="45" name="New shape"/>
          <p:cNvSpPr/>
          <p:nvPr/>
        </p:nvSpPr>
        <p:spPr>
          <a:xfrm>
            <a:off x="5984558" y="2747963"/>
            <a:ext cx="572453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404040"/>
                </a:solidFill>
                <a:latin typeface="Microsoft YaHei"/>
              </a:rPr>
              <a:t>搜索栏</a:t>
            </a:r>
          </a:p>
        </p:txBody>
      </p:sp>
      <p:sp>
        <p:nvSpPr>
          <p:cNvPr id="46" name="New shape"/>
          <p:cNvSpPr/>
          <p:nvPr/>
        </p:nvSpPr>
        <p:spPr>
          <a:xfrm>
            <a:off x="2062162" y="3469958"/>
            <a:ext cx="572453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404040"/>
                </a:solidFill>
                <a:latin typeface="Microsoft YaHei"/>
              </a:rPr>
              <a:t>选项卡</a:t>
            </a:r>
          </a:p>
        </p:txBody>
      </p:sp>
      <p:sp>
        <p:nvSpPr>
          <p:cNvPr id="47" name="New shape"/>
          <p:cNvSpPr/>
          <p:nvPr/>
        </p:nvSpPr>
        <p:spPr>
          <a:xfrm>
            <a:off x="6453664" y="3433287"/>
            <a:ext cx="572453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404040"/>
                </a:solidFill>
                <a:latin typeface="Microsoft YaHei"/>
              </a:rPr>
              <a:t>标签栏</a:t>
            </a:r>
          </a:p>
        </p:txBody>
      </p:sp>
      <p:sp>
        <p:nvSpPr>
          <p:cNvPr id="48" name="New shape"/>
          <p:cNvSpPr/>
          <p:nvPr/>
        </p:nvSpPr>
        <p:spPr>
          <a:xfrm>
            <a:off x="2793683" y="4288631"/>
            <a:ext cx="381476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404040"/>
                </a:solidFill>
                <a:latin typeface="Microsoft YaHei"/>
              </a:rPr>
              <a:t>开关</a:t>
            </a:r>
          </a:p>
        </p:txBody>
      </p:sp>
      <p:sp>
        <p:nvSpPr>
          <p:cNvPr id="49" name="New shape"/>
          <p:cNvSpPr/>
          <p:nvPr/>
        </p:nvSpPr>
        <p:spPr>
          <a:xfrm>
            <a:off x="5942648" y="4260533"/>
            <a:ext cx="572453" cy="2443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00000"/>
              </a:lnSpc>
            </a:pPr>
            <a:r>
              <a:rPr sz="1500" b="0" i="0">
                <a:solidFill>
                  <a:srgbClr val="404040"/>
                </a:solidFill>
                <a:latin typeface="Microsoft YaHei"/>
              </a:rPr>
              <a:t>提示框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https://d.book118.com/106121010003010100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 pitchFamily="34" charset="0"/>
        <a:cs typeface="Arial" pitchFamily="34" charset="0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 pitchFamily="34" charset="0"/>
        <a:cs typeface="Arial" pitchFamily="34" charset="0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2024-09-23T18:26:06.673</cp:lastPrinted>
  <dcterms:created xsi:type="dcterms:W3CDTF">2024-09-23T10:26:06Z</dcterms:created>
  <dcterms:modified xsi:type="dcterms:W3CDTF">2024-09-23T10:26:08Z</dcterms:modified>
</cp:coreProperties>
</file>