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FJOKW+NQERKF+ArialMT"/>
      <p:regular r:id="rId15"/>
    </p:embeddedFont>
    <p:embeddedFont>
      <p:font typeface="IKBJJI+MS-UIGothic"/>
      <p:regular r:id="rId16"/>
    </p:embeddedFont>
    <p:embeddedFont>
      <p:font typeface="QEBONC+NLFFQA+MicrosoftYaHei"/>
      <p:regular r:id="rId17"/>
    </p:embeddedFont>
    <p:embeddedFont>
      <p:font typeface="KTIWVL+MFACVB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ED9CD-76BC-434B-8D1A-D88AB6332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9568F-FAF0-4F55-81C1-09517BED9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2A846-10E4-42FA-86C0-81FEA89BB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BC713-54F4-4D32-B1F2-61517E3FF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66A2E-7FA3-494D-8BD7-5DC021D95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ABEBDB-C087-4E25-BBE1-4D36F821D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D3287-3FBC-4E8F-9FD9-985327872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0AA10-24BB-452B-B38E-5D99A74C8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1B677-D4FD-49C1-B394-99BADCB30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09DA0-A0A6-4B9E-9998-544C5E84A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C74EF-F497-4E20-9FF1-368AC8D89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21241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405216" cy="1332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FJOKW+NQERKF+ArialMT"/>
                <a:cs typeface="EFJOKW+NQERK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词语</a:t>
            </a:r>
            <a:r>
              <a:rPr sz="2400">
                <a:solidFill>
                  <a:srgbClr val="00B6FF"/>
                </a:solidFill>
                <a:latin typeface="IKBJJI+MS-UIGothic"/>
                <a:cs typeface="IKBJJI+MS-UIGothic"/>
              </a:rPr>
              <a:t>感情色彩的概述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FJOKW+NQERKF+ArialMT"/>
                <a:cs typeface="EFJOKW+NQERK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KBJJI+MS-UIGothic"/>
                <a:cs typeface="IKBJJI+MS-UIGothic"/>
              </a:rPr>
              <a:t>褒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义词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QEBONC+NLFFQA+MicrosoftYaHei"/>
                <a:cs typeface="QEBONC+NLFFQA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314890"/>
            <a:ext cx="1577130" cy="7850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FJOKW+NQERKF+ArialMT"/>
                <a:cs typeface="EFJOKW+NQERK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贬义词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KBJJI+MS-UIGothic"/>
                <a:cs typeface="IKBJJI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3863530"/>
            <a:ext cx="1577130" cy="7850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FJOKW+NQERKF+ArialMT"/>
                <a:cs typeface="EFJOKW+NQERK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KBJJI+MS-UIGothic"/>
                <a:cs typeface="IKBJJI+MS-UIGothic"/>
              </a:rPr>
              <a:t>中性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46470" y="441217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FJOKW+NQERKF+ArialMT"/>
                <a:cs typeface="EFJOKW+NQERK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词语</a:t>
            </a:r>
            <a:r>
              <a:rPr sz="2400">
                <a:solidFill>
                  <a:srgbClr val="00B6FF"/>
                </a:solidFill>
                <a:latin typeface="IKBJJI+MS-UIGothic"/>
                <a:cs typeface="IKBJJI+MS-UIGothic"/>
              </a:rPr>
              <a:t>感情色彩的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00B6FF"/>
                </a:solidFill>
                <a:latin typeface="IKBJJI+MS-UIGothic"/>
                <a:cs typeface="IKBJJI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KBJJI+MS-UIGothic"/>
                <a:cs typeface="IKBJJI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IKBJJI+MS-UIGothic"/>
                <a:cs typeface="IKBJJI+MS-UIGothic"/>
              </a:rPr>
              <a:t>与概念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KBJJI+MS-UIGothic"/>
                <a:cs typeface="IKBJJI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KBJJI+MS-UIGothic"/>
                <a:cs typeface="IKBJJI+MS-UIGothic"/>
              </a:rPr>
              <a:t>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词语</a:t>
            </a:r>
            <a:r>
              <a:rPr sz="3000">
                <a:solidFill>
                  <a:srgbClr val="00B6FF"/>
                </a:solidFill>
                <a:latin typeface="IKBJJI+MS-UIGothic"/>
                <a:cs typeface="IKBJJI+MS-UIGothic"/>
              </a:rPr>
              <a:t>感情色彩的重要性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KBJJI+MS-UIGothic"/>
                <a:cs typeface="IKBJJI+MS-UIGothic"/>
              </a:rPr>
              <a:t>影响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读</a:t>
            </a:r>
            <a:r>
              <a:rPr sz="2300" spc="23">
                <a:solidFill>
                  <a:srgbClr val="00B6FF"/>
                </a:solidFill>
                <a:latin typeface="IKBJJI+MS-UIGothic"/>
                <a:cs typeface="IKBJJI+MS-UIGothic"/>
              </a:rPr>
              <a:t>者感受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KBJJI+MS-UIGothic"/>
                <a:cs typeface="IKBJJI+MS-UIGothic"/>
              </a:rPr>
              <a:t>准确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300" spc="23">
                <a:solidFill>
                  <a:srgbClr val="00B6FF"/>
                </a:solidFill>
                <a:latin typeface="IKBJJI+MS-UIGothic"/>
                <a:cs typeface="IKBJJI+MS-UIGothic"/>
              </a:rPr>
              <a:t>达信息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KBJJI+MS-UIGothic"/>
                <a:cs typeface="IKBJJI+MS-UIGothic"/>
              </a:rPr>
              <a:t>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B6FF"/>
                </a:solidFill>
                <a:latin typeface="IKBJJI+MS-UIGothic"/>
                <a:cs typeface="IKBJJI+MS-UIGothic"/>
              </a:rPr>
              <a:t>有效沟通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词语</a:t>
            </a:r>
            <a:r>
              <a:rPr sz="3000">
                <a:solidFill>
                  <a:srgbClr val="00B6FF"/>
                </a:solidFill>
                <a:latin typeface="IKBJJI+MS-UIGothic"/>
                <a:cs typeface="IKBJJI+MS-UIGothic"/>
              </a:rPr>
              <a:t>感情色彩的分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TIWVL+MFACVB+MicrosoftYaHei-Bold"/>
                <a:cs typeface="KTIWVL+MFACV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TIWVL+MFACVB+MicrosoftYaHei-Bold"/>
                <a:cs typeface="KTIWVL+MFACV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TIWVL+MFACVB+MicrosoftYaHei-Bold"/>
                <a:cs typeface="KTIWVL+MFACV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IKBJJI+MS-UIGothic"/>
                <a:cs typeface="IKBJJI+MS-UIGothic"/>
              </a:rPr>
              <a:t>褒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义词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贬义词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IKBJJI+MS-UIGothic"/>
                <a:cs typeface="IKBJJI+MS-UIGothic"/>
              </a:rPr>
              <a:t>中性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KBJJI+MS-UIGothic"/>
                <a:cs typeface="IKBJJI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IKBJJI+MS-UIGothic"/>
                <a:cs typeface="IKBJJI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IKBJJI+MS-UIGothic"/>
                <a:cs typeface="IKBJJI+MS-UIGothic"/>
              </a:rPr>
              <a:t>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IKBJJI+MS-UIGothic"/>
                <a:cs typeface="IKBJJI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KBJJI+MS-UIGothic"/>
                <a:cs typeface="IKBJJI+MS-UIGothic"/>
              </a:rPr>
              <a:t>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B6FF"/>
                </a:solidFill>
                <a:latin typeface="IKBJJI+MS-UIGothic"/>
                <a:cs typeface="IKBJJI+MS-UIGothic"/>
              </a:rPr>
              <a:t>的褒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KBJJI+MS-UIGothic"/>
                <a:cs typeface="IKBJJI+MS-UIGothic"/>
              </a:rPr>
              <a:t>褒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义词</a:t>
            </a:r>
            <a:r>
              <a:rPr sz="3000">
                <a:solidFill>
                  <a:srgbClr val="00B6FF"/>
                </a:solidFill>
                <a:latin typeface="IKBJJI+MS-UIGothic"/>
                <a:cs typeface="IKBJJI+MS-UIGothic"/>
              </a:rPr>
              <a:t>的用法与辨析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义词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通常用于表达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某人或某事的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赞赏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和肯定，可以用于修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动词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或形容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在使用褒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义词时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，需要注意不要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度使用或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滥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用，以免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得不真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分夸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需要辨析褒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义词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与中性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贬义词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的区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FFF"/>
                </a:solidFill>
                <a:latin typeface="IKBJJI+MS-UIGothic"/>
                <a:cs typeface="IKBJJI+MS-UIGothic"/>
              </a:rPr>
              <a:t>用或混淆。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https://d.book118.com/106121241023010103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EFJOKW+NQERKF+ArialMT</vt:lpstr>
      <vt:lpstr>Times New Roman</vt:lpstr>
      <vt:lpstr>SimSun</vt:lpstr>
      <vt:lpstr>IKBJJI+MS-UIGothic</vt:lpstr>
      <vt:lpstr>QEBONC+NLFFQA+MicrosoftYaHei</vt:lpstr>
      <vt:lpstr>KTIWVL+MFACVB+MicrosoftYaHei-Bold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2024-09-28T07:35:07.060</cp:lastPrinted>
  <dcterms:created xsi:type="dcterms:W3CDTF">2024-09-27T23:35:07Z</dcterms:created>
  <dcterms:modified xsi:type="dcterms:W3CDTF">2024-09-27T23:35:08Z</dcterms:modified>
</cp:coreProperties>
</file>