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E0746D-9FBC-4709-95E3-CEF6471C32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BE7CD3-8A62-4078-942A-36BAFAC8D8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72F5EE-3E63-4534-B10A-2BB52AF505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B4307B-8169-4F7E-9D52-CC58587872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DA75D8-6565-425E-9B32-B8E9832F4F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95E583-BDB3-4EDD-BBE2-24C84C35B1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3E6105-95F4-4159-A4CD-386C32FCDF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FB22A4-322A-49DF-913E-30AFBD4021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FADEA4-2BD8-41ED-BD01-B896DD0745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1161D8-7685-4F7F-8C5D-6824C4D108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47E5DC-6AB1-4103-8CDE-0BAA578816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12305113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呼吸机简单模式及参数调节</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汇报人：AA</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呼吸机基本概念与原理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呼吸机简单模式介绍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参数调节方法与技巧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临床应用场景分析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并发症预防与处理措施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呼吸机基本概念与原理</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91" b="119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呼吸机是一种能代替、控制或改变人的正常生理呼吸，增加肺通气量，改善呼吸功能，减轻呼吸功消耗，节约心脏储备能力的装置。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呼吸机已普遍用于各种原因所致的呼吸衰竭、大手术期间的麻醉呼吸管理、呼吸支持治疗和急救复苏中，在现代医学领域内占有十分重要的位置。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呼吸机定义及作用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呼吸机作用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呼吸机定义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呼吸过程包括外呼吸、气体在血液中的运输和内呼吸三个环节。外呼吸是指肺通气和肺换气，气体在血液中的运输是指通过血液中的运行，一方面把肺部摄取的氧及时运送到组织细胞，另一方面又把组织细胞产生的二氧化碳运送到肺毛细血管以便排出体外。内呼吸是指组织细胞与血液间的气体交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呼吸过程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呼吸运动是呼吸肌收缩舒张引起胸廓节律性扩大和缩小的过程，也是为肺与外界进行气体交换提供原动力的过程。呼吸肌收缩舒张引起的胸廓扩大和缩小称为呼吸运动。包括吸气运动和呼气运动，前者引起胸廓扩大，后者则使胸廓缩小；主要吸气肌是膈肌和肋间外肌，主要呼气肌为肋间内肌和腹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生理基础</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呼吸过程与生理基础</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工作原理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呼吸机的工作原理是通过向患者提供一定压力的气流，帮助患者完成呼吸运动。具体来说，当患者吸气时，呼吸机通过产生正压将空气送入患者的肺部；当患者呼气时，呼吸机则通过降低压力来帮助患者将废气排出体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组成部分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呼吸机主要由主机、湿化器、电源、气源等部分组成。其中，主机是呼吸机的核心部分，负责控制气流的压力和流量；湿化器则用于增加气流的湿度，提高患者的舒适度；电源和气源则分别为呼吸机提供电能和气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呼吸机工作原理简介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呼吸机简单模式介绍</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在整个呼吸周期内，气道内均保持一定的正压，增加功能残气量，防止肺泡萎陷，改善肺顺应性和通气/血流比例失调。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适应症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适用于低氧血症、肺水肿、肺泡萎陷不张等病人。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持续正压通气（CPAP）</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预先设定的通气参数，呼吸机间歇地向病人提供正压通气，在吸气相时提供一个较高的压力，帮助病人克服气道阻力吸入气体；在呼气相时，呼吸机停止供气，肺被动性萎陷，通过肺和胸廓的弹性回缩力将气体排出体外。</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适用于无自主呼吸或自主呼吸微弱的病人。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间歇正压通气（IPPV）</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呼吸机以预设的呼吸频率向病人提供正压通气，同时允许病人在触发窗内自主呼吸。当病人自主呼吸频率低于预设频率时，呼吸机以预设频率进行正压通气；当病人自主呼吸频率高于预设频率时，呼吸机与病人呼吸保持同步。</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适应症</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适用于恢复自主呼吸的病人，可减少呼吸肌做功和降低人机对抗。</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同步间歇指令通气（SIMV）</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在病人触发吸气时，呼吸机提供一个恒定的压力支持，帮助病人吸入气体。吸气结束时，呼吸机停止供气，肺被动性萎陷，通过肺和胸廓的弹性回缩力将气体排出体外。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适用于有自主呼吸但呼吸肌力量不足的病人，可帮助病人克服气道阻力和增加通气量。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压力支持通气（PSV）</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参数调节方法与技巧</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潮气量是指呼吸机每次向患者肺部输送的气体量，通常以毫升（ml）为单位。</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潮气量定义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根据患者的年龄、体重、病情等因素，结合临床经验和指南建议，合理设置潮气量。</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设置方法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根据患者的呼吸力学、血气分析结果及临床表现，适时调整潮气量，以确保患者获得足够的通气量，同时避免过度通气导致的并发症。</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调整技巧</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潮气量（VT）设置与调整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400" b="240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3483" r="348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0951" b="1095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呼吸频率（RR）设置与调整</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呼吸频率定义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呼吸频率是指每分钟呼吸的次数，通常以次/分（bpm）为单位。</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设置方法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根据患者的年龄、病情及自主呼吸情况，设置合适的呼吸频率。</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调整技巧</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根据患者的呼吸频率、节律及临床表现，适时调整呼吸频率，以确保呼吸机与患者呼吸同步，提供有效的通气支持。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458" r="1545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吸呼比是指吸气时间与呼气时间的比值，通常以I:E表示。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吸呼比定义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根据患者的病情和呼吸机模式，设置合适的吸呼比。</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设置方法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根据患者的呼吸力学、血气分析结果及临床表现，适时调整吸呼比，以改善患者的通气和换气功能。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调整技巧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吸呼比（I:E）设置与调整</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https://d.book118.com/106123051132010042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2024-09-10T01:35:29.862</cp:lastPrinted>
  <dcterms:created xsi:type="dcterms:W3CDTF">2024-09-09T17:35:29Z</dcterms:created>
  <dcterms:modified xsi:type="dcterms:W3CDTF">2024-09-09T17:35:32Z</dcterms:modified>
</cp:coreProperties>
</file>