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3DCDB-38AB-41A6-81EC-F61DC59B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02A9E-1699-43EA-9F4E-1FC73C4D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C5EC5-476C-4F84-B18F-6F9690B2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45760-B734-41D5-9DA7-07550B27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DE329-B259-4939-9091-268834C99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C3364-BCBE-407F-9BB0-997A8AC1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23473-DC36-48AB-BEC8-2793D598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474DA-27BB-45B5-BBDA-66BEBB51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53833-BA68-44DC-8A54-E130C186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4A74A-4A83-46C3-A1B0-1AC75BF46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AD302-494B-49F7-A137-0BD09C34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23150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区块链技术与人工智能的应用案例分析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区块链技术与人工智能的结合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案例分析：金融领域应用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案例分析：物联网领域应用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案例分析：智能制造领域应用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区块链是一种分布式数据库，通过持续增长的数据块链条记录交易和信息，具有去中心化、不可篡改和透明性等特点。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区块链技术通过密码学算法保证数据传输和访问的安全，采用共识机制确保分布式网络中所有节点数据的一致性，实现无需信任的交易验证和数据共享。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372" r="10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公有链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公有链是开放程度最高、去中心化属性最强的区块链类型，任何节点都可以自由加入和退出网络，参与数据的验证和记账过程。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联盟链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联盟链是半开放式的区块链类型，由多个组织或机构共同参与管理和维护，加入网络需要经过授权许可。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私有链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私有链是封闭式的区块链类型，仅对特定组织或机构内部成员开放，数据的写入和读取权限受到严格控制。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45" r="259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以比特币为代表的数字货币阶段，实现了去中心化的交易。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区块链1.0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以以太坊为代表的智能合约阶段，支持更加复杂的商业逻辑和去中心化应用（DApp）。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区块链2.0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以跨链、分片等技术为代表的扩展性解决方案阶段，旨在解决区块链的性能、隐私和互操作性等问题。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区块链3.0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以分布式身份、零知识证明等为代表的隐私保护阶段，强调在保护用户隐私和数据安全的前提下实现区块链的广泛应用。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区块链4.0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人工智能（AI）是一门研究、开发用于模拟、延伸和扩展人的智能的理论、方法、技术及应用系统的新技术科学。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人工智能通过计算机算法和模型来模拟人类智能，包括学习、推理、理解语言、识别图像、语音识别等方面的能力。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55" r="20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通过训练和优化算法，使计算机能够自主地学习和改进性能，应用于数据挖掘、预测分析等领域。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使计算机能够理解和生成人类语言，应用于机器翻译、智能问答、情感分析等领域。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使计算机能够解释和理解图像和视频，应用于人脸识别、物体检测、场景理解等领域。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将人类语音转换为计算机可处理的数字信号，应用于语音助手、语音搜索、语音转文字等领域。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20世纪50年代至60年代，人工智能概念提出，并开始进行基础理论和算法研究。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268" r="2426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20世纪70年代至80年代，专家系统、知识工程等应用开始出现，人工智能技术逐渐走向实用化。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20世纪90年代至今，随着深度学习等技术的快速发展，人工智能在各个领域取得显著成果，并逐渐渗透到人们的日常生活中。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区块链技术与人工智能的结合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区块链技术提供分布式账本和智能合约功能，确保数据透明性和不可篡改性；人工智能则通过算法优化和数据分析，提升决策效率和准确性。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分布式账本与智能合约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区块链技术加密存储和传输数据，保障数据安全；人工智能则对数据进行脱敏处理和分析，确保用户隐私。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区块链技术实现自动化执行和智能合约管理，降低人为干预；人工智能则通过机器学习和深度学习等技术，实现智能化决策和预测。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结合方式与优势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区块链技术应用于数字货币、跨境支付等领域，人工智能则用于风险评估、信用评分等金融服务中。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区块链技术确保供应链数据的透明性和可追溯性，人工智能则优化库存管理和物流计划，提高供应链效率。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区块链技术保障患者数据安全和隐私，人工智能则协助医生进行疾病诊断和治疗方案制定。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38" r="161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317" r="253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结合应用场景分析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区块链技术面临数据处理和存储的挑战，如数据规模庞大、处理速度较慢等。解决方案包括采用高性能计算、优化数据存储结构等。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区块链技术和人工智能都需要保障数据安全和隐私。解决方案包括加强密码学算法研究、完善数据脱敏处理机制等。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区块链技术与人工智能的结合需要制定统一的技术标准和规范。解决方案包括推动跨行业合作、建立标准化组织等。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技术融合与标准制定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结合技术挑战与解决方案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案例分析：金融领域应用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https://d.book118.com/106123150211010034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2024-09-04T05:50:18.837</cp:lastPrinted>
  <dcterms:created xsi:type="dcterms:W3CDTF">2024-09-03T21:50:18Z</dcterms:created>
  <dcterms:modified xsi:type="dcterms:W3CDTF">2024-09-03T21:50:21Z</dcterms:modified>
</cp:coreProperties>
</file>