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E2D70-B682-4BF0-9D0C-EBC4650E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48F31-1039-44ED-887B-613BEFD6A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AD5DA-B074-4726-8389-7E3092A35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5532F-7763-49DF-9C89-F3F65E24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BE0B1-2CCF-4449-BEE9-3823D7CD5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AAC1C-8289-45FE-AC9D-2A37D5A5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4182C-7D81-4347-9DD1-50F512EF9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D559D-6CF7-4950-8E69-4F3EFF5F1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D1E3C-0DAB-4D50-AB43-85AA1693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470C7-07E2-493D-80B0-1B55FBADD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BCCB5-35FB-43BD-9A2A-C37B6B3FD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30202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车间生产中的运营管理与效果改进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运营管理理论与方法介绍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车间生产流程优化与改进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设备管理与维护策略探讨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人员培训与激励机制设计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环保与安全生产管理举措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生产规模与产能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车间拥有一定的生产规模，但在产能方面存在不足，无法满足市场需求。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生产流程与工艺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车间采用传统的生产流程和工艺，自动化程度较低，生产效率有待提高。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人员配置与技能水平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车间员工数量充足，但技能水平参差不齐，部分员工缺乏专业培训。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当前车间生产概况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由于设备老化、技术落后等原因，车间产能无法满足市场需求，导致订单积压。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生产流程繁琐、工艺落后，导致生产效率低下，生产成本较高。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质量问题频发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缺乏有效的质量管理体系和监控手段，产品质量不稳定，客户投诉率较高。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管理理念与方法陈旧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车间管理沿用传统的管理理念和方法，缺乏创新和灵活性。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员工培训与激励机制不足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车间员工缺乏专业培训，技能水平无法提升；同时，激励机制不完善，员工工作积极性不高。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设备与技术落后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车间设备陈旧，技术更新缓慢，无法满足现代生产需求。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运营管理理论与方法介绍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运营管理是对生产和服务系统进行设计、运行和改进的管理过程，旨在提高生产效率、降低成本、提高产品质量和客户满意度。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实现高效、灵活、优质、低成本的生产和服务，以满足客户需求，提升企业竞争力。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运营管理的范围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涉及生产计划、物料管理、质量管理、设备管理、人力资源管理等方面。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精益生产（Lean Production）：通过消除浪费、提高效率、持续改进等方式，实现生产过程的优化和成本的降低。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约束理论（Theory of Constraints）：通过识别和解决生产过程中的瓶颈问题，提高整体生产效率。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敏捷制造（Agile Manufacturing）：通过快速响应市场变化和客户需求，实现灵活、高效的生产。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六西格玛（Six Sigma）：通过数据分析和流程改进，提高产品质量和客户满意度，降低缺陷率和成本。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常用运营管理方法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精益生产适用场景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适用于产品质量不稳定、客户满意度低、缺陷率高的企业。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六西格玛适用场景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约束理论适用场景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敏捷制造适用场景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适用于市场需求变化快、产品多样化、定制化程度高的企业。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适用于生产过程存在大量浪费、效率低下、成本较高的企业。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适用于生产过程中存在明显瓶颈、资源利用率低的企业。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方法选择与适用场景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车间生产流程优化与改进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深入了解车间生产现状，包括生产流程、设备配置、人员技能等方面。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识别生产流程中的瓶颈和问题，如生产效率低下、资源浪费、质量不稳定等。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根据诊断结果，设定优化目标，如提高生产效率、降低成本、提高产品质量等。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生产流程梳理与诊断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根据生产需求和员工技能，合理调整人员配置，提高生产效率和员工满意度。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通过改进生产工艺、引入新技术或设备，提高生产效率和产品质量。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生产布局优化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合理规划车间布局，减少物料搬运距离和时间，提高生产效率。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制定详细的实施计划，包括时间节点、责任人、所需资源等。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对改进后的生产流程进行定期评估，及时发现问题并采取相应措施进行持续改进。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改进措施落实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按照实施计划，逐步推进各项改进措施，确保改进目标的顺利实现。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流程改进实施及效果评估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设备管理与维护策略探讨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设备管理信息化不足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传统设备管理方式效率低下，无法实现实时监控和数据分析，难以满足现代生产需求。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操作人员技能水平参差不齐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设备操作人员技能水平差异大，对设备维护和保养的重要性认识不足，容易导致设备故障。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设备老化与更新问题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车间设备使用时间长，老化严重，维修成本高，如何合理更新设备并保持生产效率是一个挑战。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建立快速响应的设备维修流程，提高维修效率，降低维修成本。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加强对设备操作人员的培训和考核，提高其技能水平和维护意识，确保设备得到妥善保养。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制定定期的设备检查和维护计划，确保设备在良好状态下运行，减少故障停机时间。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设备维护策略制定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https://d.book118.com/106130202110010033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2024-09-02T00:27:12.194</cp:lastPrinted>
  <dcterms:created xsi:type="dcterms:W3CDTF">2024-09-01T16:27:12Z</dcterms:created>
  <dcterms:modified xsi:type="dcterms:W3CDTF">2024-09-01T16:27:14Z</dcterms:modified>
</cp:coreProperties>
</file>