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385A2-25A1-4587-9794-6D792B196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88A39-BEE1-49E1-A650-805AE4B43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192442-492F-4DB7-B2A3-2BC64C8A0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58DBAF-3A5C-49F3-B0F3-776DBF418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9C0934-7284-4F4B-9CE3-C52E89D37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AFBC5E-8A46-4303-9088-AFA91ECAE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E68E24-2389-47F3-ACA5-2657FA491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13635D-0979-4191-9122-C7014D8CA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76520-B26F-4BF4-A63C-4C1E3C58C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76AF6-10BD-4571-A22D-3A8A6275E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C5BA5-6F7E-4D84-95D4-861421DBA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13020515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海产品新材料开发与应用研究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海产品新材料资源现状及开发潜力
 海产品新材料提取与分离技术研究
 海产品新材料结构与性能表征
 海产品新材料改性与功能化研究
 海产品新材料在食品领域的应用研究
 海产品新材料在生物医药领域的应用研究
 海产品新材料在化妆品领域的应用研究
 海产品新材料在其他领域应用研究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海产品新材料资源现状及开发潜力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海产品新材料开发与应用研究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海产品新材料资源现状及开发潜力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生物活性多肽资源开发: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海洋生物活性多肽具有广泛的生物活性，如抗菌、抗氧化、抗肿瘤、降血压等。</a:t>
            </a:r>
          </a:p>
          <a:p>
            <a:r>
              <a:t>2. 海洋生物活性多肽资源丰富，包括鱼类、贝类、虾蟹类等多种海洋生物。</a:t>
            </a:r>
          </a:p>
          <a:p>
            <a:r>
              <a:t>3. 目前，海洋生物活性多肽的开发利用还处于起步阶段，但前景广阔。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海洋生物胶原蛋白资源开发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海洋生物胶原蛋白具有良好的生物相容性、生物降解性、低致敏性和低过敏性等特点。</a:t>
            </a:r>
          </a:p>
          <a:p>
            <a:r>
              <a:t>2. 海洋生物胶原蛋白来源广泛，包括鱼类、贝类、虾蟹类等多种海洋生物。</a:t>
            </a:r>
          </a:p>
          <a:p>
            <a:r>
              <a:t>3. 目前，海洋生物胶原蛋白主要用于医用材料、化妆品、食品等领域，具有广阔的应用前景。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海产品新材料资源现状及开发潜力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海洋生物多糖资源开发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海洋生物多糖具有多种生物活性，如抗菌、抗氧化、抗肿瘤、降血压、降血脂等。</a:t>
            </a:r>
          </a:p>
          <a:p>
            <a:r>
              <a:t>2. 海洋生物多糖来源广泛，包括海藻类、鱼类、贝类等多种海洋生物。</a:t>
            </a:r>
          </a:p>
          <a:p>
            <a:r>
              <a:t>3. 目前，海洋生物多糖主要用于食品、医药、化妆品等领域，具有广阔的应用前景。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海洋生物色素资源开发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海洋生物色素具有多种颜色，包括红色、黄色、蓝色、绿色等。</a:t>
            </a:r>
          </a:p>
          <a:p>
            <a:r>
              <a:t>2. 海洋生物色素来源广泛，包括海藻类、鱼类、贝类等多种海洋生物。</a:t>
            </a:r>
          </a:p>
          <a:p>
            <a:r>
              <a:t>3. 目前，海洋生物色素主要用于食品、医药、化妆品等领域，具有广阔的应用前景。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海产品新材料资源现状及开发潜力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海洋生物酶资源开发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海洋生物酶具有多种催化活性，如水解、氧化、还原、脱水等。</a:t>
            </a:r>
          </a:p>
          <a:p>
            <a:r>
              <a:t>2. 海洋生物酶来源广泛，包括鱼类、贝类、虾蟹类等多种海洋生物。</a:t>
            </a:r>
          </a:p>
          <a:p>
            <a:r>
              <a:t>3. 目前，海洋生物酶主要用于食品、医药、日化等领域，具有广阔的应用前景。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海洋生物活性脂质资源开发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海洋生物活性脂质具有多种生物活性，如抗菌、抗氧化、抗肿瘤、降血压等。</a:t>
            </a:r>
          </a:p>
          <a:p>
            <a:r>
              <a:t>2. 海洋生物活性脂质来源广泛，包括鱼类、贝类、虾蟹类等多种海洋生物。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海产品新材料提取与分离技术研究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海产品新材料开发与应用研究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海产品新材料提取与分离技术研究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海产品蛋白质分离技术研究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海产品蛋白质提取与分离技术综述：概述目前海产品蛋白质提取与分离技术的研究进展，包括物理方法（如超滤、微滤、纳滤、反渗透等）、化学方法（如酸沉淀法、碱沉淀法、酶解法、有机溶剂萃取法等）和生物技术方法（如发酵法、基因工程法等）。分析每种方法的优缺点，并指出其在海产品蛋白质提取与分离中的应用前景。</a:t>
            </a:r>
          </a:p>
          <a:p>
            <a:r>
              <a:t>2. 新型海产品蛋白质提取与分离技术的开发：介绍近年来开发的新型海产品蛋白质提取与分离技术，如高压均质技术、超声波技术、微波技术、电脉冲技术、膜分离技术、色谱分离技术等。重点阐述这些新技术的原理、特点、应用领域和发展趋势。</a:t>
            </a:r>
          </a:p>
          <a:p>
            <a:r>
              <a:t>3. 海产品蛋白质提取与分离技术优化：探讨海产品蛋白质提取与分离技术的优化策略，包括工艺参数优化、添加剂优化、设备优化等。重点介绍优化策略对海产品蛋白质纯度、产量和活性等指标的影响，并提出优化海产品蛋白质提取与分离技术的建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海产品新材料提取与分离技术研究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海产品多糖提取与分离技术研究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海产品多糖提取与分离技术综述：概述目前海产品多糖提取与分离技术的研究进展，包括物理方法（如水提取法、乙醇沉淀法、离心分离法等）、化学方法（如酸水解法、碱水解法、酶解法等）和生物技术方法（如发酵法、基因工程法等）。分析每种方法的优缺点，并指出其在海产品多糖提取与分离中的应用前景。</a:t>
            </a:r>
          </a:p>
          <a:p>
            <a:r>
              <a:t>2. 新型海产品多糖提取与分离技术的开发：介绍近年来开发的新型海产品多糖提取与分离技术，如超临界流体萃取技术、微波辅助提取技术、超声波辅助提取技术、膜分离技术、色谱分离技术等。重点阐述这些新技术的原理、特点、应用领域和发展趋势。</a:t>
            </a:r>
          </a:p>
          <a:p>
            <a:r>
              <a:t>3. 海产品多糖提取与分离技术优化：探讨海产品多糖提取与分离技术的优化策略，包括工艺参数优化、添加剂优化、设备优化等。重点介绍优化策略对海产品多糖纯度、产量和活性等指标的影响，并提出优化海产品多糖提取与分离技术的建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海产品新材料提取与分离技术研究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海产品脂质提取与分离技术研究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海产品脂质提取与分离技术综述：概述目前海产品脂质提取与分离技术的研究进展，包括物理方法（如压榨法、萃取法、蒸馏法等）、化学方法（如酸酯化法、碱酯化法、皂化法等）和生物技术方法（如酶解法、发酵法等）。分析每种方法的优缺点，并指出其在海产品脂质提取与分离中的应用前景。</a:t>
            </a:r>
          </a:p>
          <a:p>
            <a:r>
              <a:t>2. 新型海产品脂质提取与分离技术的开发：介绍近年来开发的新型海产品脂质提取与分离技术，如超临界流体萃取技术、微波辅助提取技术、超声波辅助提取技术、膜分离技术、色谱分离技术等。重点阐述这些新技术的原理、特点、应用领域和发展趋势。</a:t>
            </a:r>
          </a:p>
          <a:p>
            <a:r>
              <a:t>3. 海产品脂质提取与分离技术优化：探讨海产品脂质提取与分离技术的优化策略，包括工艺参数优化、添加剂优化、设备优化等。重点介绍优化策略对海产品脂质纯度、产量和活性等指标的影响，并提出优化海产品脂质提取与分离技术的建议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海产品新材料提取与分离技术研究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海产品矿物提取与分离技术研究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海产品矿物提取与分离技术综述：概述目前海产品矿物提取与分离技术的研究进展，包括物理方法（如水洗法、酸浸法、碱浸法等）、化学方法（如络合法、离子交换法、沉淀法等）和生物技术方法（如发酵法、基因工程法等）。分析每种方法的优缺点，并指出其在海产品矿物提取与分离中的应用前景。</a:t>
            </a:r>
          </a:p>
          <a:p>
            <a:r>
              <a:t>2. 新型海产品矿物提取与分离技术的开发：介绍近年来开发的新型海产品矿物提取与分离技术，如超临界流体萃取技术、微波辅助萃取技术、超声波辅助萃取技术、膜分离技术、色谱分离技术等。重点阐述这些新技术的原理、特点、应用领域和发展趋势。</a:t>
            </a:r>
          </a:p>
          <a:p>
            <a:r>
              <a:t>3. 海产品矿物提取与分离技术优化：探讨海产品矿物提取与分离技术的优化策略，包括工艺参数优化、添加剂优化、设备优化等。重点介绍优化策略对海产品矿物纯度、产量和活性等指标的影响，并提出优化海产品矿物提取与分离技术的建议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海产品新材料结构与性能表征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海产品新材料开发与应用研究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海产品新材料结构与性能表征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海产品新材料结构表征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微观结构表征：对海产品新材料的微观结构进行表征，包括晶体结构、相组成、缺陷类型和分布、表面形貌等，可以利用X射线衍射、扫描电子显微镜、透射电子显微镜等技术进行表征。</a:t>
            </a:r>
          </a:p>
          <a:p>
            <a:r>
              <a:t>2. 介观结构表征：对海产品新材料的介观结构进行表征，包括孔隙率、比表面积、孔径分布、表面粗糙度等，可以利用气体吸附仪、压汞法、原子力显微镜等技术进行表征。</a:t>
            </a:r>
          </a:p>
          <a:p>
            <a:r>
              <a:t>3. 巨观结构表征：对海产品新材料的巨观结构进行表征，包括形状、尺寸、密度、力学性能等，可以利用万能材料试验机、扫描探针显微镜等技术进行表征。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海产品新材料性能表征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力学性能表征：对海产品新材料的力学性能进行表征，包括拉伸性能、压缩性能、弯曲性能、剪切性能、硬度等，可以利用万能材料试验机、冲击试验机、硬度计等技术进行表征。</a:t>
            </a:r>
          </a:p>
          <a:p>
            <a:r>
              <a:t>2. 电学性能表征：对海产品新材料的电学性能进行表征，包括电导率、介电常数、介电损耗、电阻率等，可以利用阻抗分析仪、介电常数测试仪等技术进行表征。</a:t>
            </a:r>
          </a:p>
          <a:p>
            <a:r>
              <a:t>3. 光学性能表征：对海产品新材料的光学性能进行表征，包括透光率、折射率、吸收率、发光强度等，可以利用紫外可见分光光度计、荧光光度计等技术进行表征。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海产品新材料改性与功能化研究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海产品新材料开发与应用研究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海产品新材料改性与功能化研究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海产品酶制剂的活性中心改性：通过化学修饰或基因工程改造，改变酶的活性中心结构和催化功能，提高酶的催化活性、稳定性和底物特异性。</a:t>
            </a:r>
          </a:p>
          <a:p>
            <a:r>
              <a:t>2. 海产品酶制剂的稳定性改性：通过化学修饰或包埋等技术，提高酶的稳定性，使其在更高的温度、更宽的pH范围或更恶劣的环境条件下保持活性。</a:t>
            </a:r>
          </a:p>
          <a:p>
            <a:r>
              <a:t>3. 海产品酶制剂的功能化：通过化学修饰或嫁接亲水/疏水基团等方法，赋予酶新的功能，使其具有催化多种反应或特异性识别特定底物的能力。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海产品多糖的改性和功能化研究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海产品多糖的结构改性：通过化学修饰或酶促反应，改变多糖的结构，提高其水溶性、生物活性或功能性。</a:t>
            </a:r>
          </a:p>
          <a:p>
            <a:r>
              <a:t>2. 海产品多糖的化学改性：通过磺化、酯化、酰胺化等反应，引入不同的官能团，提高多糖的亲水性、抗凝血性或抗肿瘤活性等。</a:t>
            </a:r>
          </a:p>
          <a:p>
            <a:r>
              <a:t>3. 海产品多糖的功能化：通过接枝共聚或复合材料制备，将多糖与其他材料结合，赋予多糖新的功能，如抗菌性、吸附性或缓释性等。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海产品酶制剂的改性和功能化研究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海产品新材料改性与功能化研究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海产品肽类的改性和功能化研究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海产品肽类的结构改性：通过酶促水解、化学合成或基因工程改造，改变肽类的结构，提高其活性、稳定性和特异性。</a:t>
            </a:r>
          </a:p>
          <a:p>
            <a:r>
              <a:t>2. 海产品肽类的功能化：通过化学修饰或嫁接基团，赋予肽类新的功能，如抗氧化性、抗菌性或免疫活性等。</a:t>
            </a:r>
          </a:p>
          <a:p>
            <a:r>
              <a:t>3. 海产品肽类的生物活性研究：探索肽类的生物活性，包括抗肿瘤活性、抗炎活性或抗菌活性等，以开发新的药物或保健品。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海产品脂质的改性和功能化研究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海产品脂质的结构改性：通过酶促反应或化学反应，改变脂质的结构和组成，提高其稳定性、氧化稳定性或功能性。</a:t>
            </a:r>
          </a:p>
          <a:p>
            <a:r>
              <a:t>2. 海产品脂质的功能化：通过化学修饰或包埋等技术，赋予脂质新的功能，如抗氧化性、抗菌性或降血脂活性等。</a:t>
            </a:r>
          </a:p>
          <a:p>
            <a:r>
              <a:t>3. 海产品脂质的生物活性研究：探索脂质的生物活性，包括抗肿瘤活性、抗炎活性或降血脂活性等，以开发新的药物或保健品。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海产品新材料改性与功能化研究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海产品色素的改性和功能化研究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海产品色素的结构改性：通过酶促反应或化学反应，改变色素的结构和组成，提高其稳定性、溶解性和功能性。</a:t>
            </a:r>
          </a:p>
          <a:p>
            <a:r>
              <a:t>2. 海产品色素的功能化：通过化学修饰或嫁接基团，赋予色素新的功能，如抗氧化性、抗菌性或抗炎活性等。</a:t>
            </a:r>
          </a:p>
          <a:p>
            <a:r>
              <a:t>3. 海产品色素的生物活性研究：探索色素的生物活性，包括抗肿瘤活性、抗炎活性或抗氧化活性等，以开发新的药物或保健品。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海产品蛋白质的改性和功能化研究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海产品蛋白质的结构改性：通过化学修饰、酶促反应或基因工程改造，改变蛋白质的结构，提高其活性、稳定性和特异性。</a:t>
            </a:r>
          </a:p>
          <a:p>
            <a:r>
              <a:t>2. 海产品蛋白质的功能化：通过化学修饰或包埋等技术，赋予蛋白质新的功能，如抗氧化性、抗菌性或催化活性等。</a:t>
            </a:r>
          </a:p>
          <a:p>
            <a:r>
              <a:t>3. 海产品蛋白质的生物活性研究：探索蛋白质的生物活性，包括抗肿瘤活性、抗炎活性或抗菌活性等，以开发新的药物或保健品。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海产品新材料在食品领域的应用研究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海产品新材料开发与应用研究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https://d.book118.com/106130205155010100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海产品新材料资源现状及开发潜力</vt:lpstr>
      <vt:lpstr>#. 海产品新材料资源现状及开发潜力</vt:lpstr>
      <vt:lpstr>#. 海产品新材料资源现状及开发潜力</vt:lpstr>
      <vt:lpstr>#. 海产品新材料资源现状及开发潜力</vt:lpstr>
      <vt:lpstr> 海产品新材料提取与分离技术研究</vt:lpstr>
      <vt:lpstr> 海产品新材料提取与分离技术研究</vt:lpstr>
      <vt:lpstr> 海产品新材料提取与分离技术研究</vt:lpstr>
      <vt:lpstr> 海产品新材料提取与分离技术研究</vt:lpstr>
      <vt:lpstr> 海产品新材料提取与分离技术研究</vt:lpstr>
      <vt:lpstr> 海产品新材料结构与性能表征</vt:lpstr>
      <vt:lpstr> 海产品新材料结构与性能表征</vt:lpstr>
      <vt:lpstr> 海产品新材料改性与功能化研究</vt:lpstr>
      <vt:lpstr> 海产品新材料改性与功能化研究</vt:lpstr>
      <vt:lpstr> 海产品新材料改性与功能化研究</vt:lpstr>
      <vt:lpstr> 海产品新材料改性与功能化研究</vt:lpstr>
      <vt:lpstr> 海产品新材料在食品领域的应用研究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2024-09-24T21:56:45.204</cp:lastPrinted>
  <dcterms:created xsi:type="dcterms:W3CDTF">2024-09-24T13:56:45Z</dcterms:created>
  <dcterms:modified xsi:type="dcterms:W3CDTF">2024-09-24T13:56:47Z</dcterms:modified>
</cp:coreProperties>
</file>