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B4AA9-834D-421A-932E-3A81F4D03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AA5BD-140C-4450-B82E-1F3419AA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33AB7-1D99-4034-BC7A-B1FA92C5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B7624-CB36-47FA-B351-DDCF4781C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77985D-A12B-4A06-B747-28925FC88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FED63E-AE5A-4945-BF44-0F52CE318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57AFB-8CD4-4F38-9DC6-9895744A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6F297-3A25-493E-9CCC-4D7EB2ECE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E8B93-67FC-4A48-B223-C627D3787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63C7F-27D6-49A3-890C-DE4BDB5C4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CDA22-8938-439C-A184-9071EE945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3122112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器官移植的护理伦理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器官移植的护理伦理原则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器官移植的护理伦理实践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器官移植的护理伦理挑战与解决方案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器官移植的护理伦理案例研究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器官移植概述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是指将一个健康的器官移植到病人体内，以替代其病变器官的功能。器官移植是一种治疗某些严重疾病的有效手段，如肾衰竭、肝病和心脏病等。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供体与受体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器官移植需要一个健康的供体和一个接受移植的受体。供体是指提供器官的人，受体是指接受器官移植的人。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移植类型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器官移植可以分为同种异体移植和异种异体移植。同种异体移植是指供体和受体属于同一物种的移植，如人类之间的器官移植；异种异体移植是指供体和受体属于不同物种的移植，如动物器官移植到人类。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20世纪50年代，美国医生进行了第一次同种异体肾移植手术，标志着现代器官移植的开始。此后，器官移植技术不断发展，涉及的器官种类越来越多。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器官移植的概念和实践可以追溯到古代，如古代中国的换肢手术和印度的角膜移植。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随着医学技术的不断进步，器官移植已经成为一种常规的治疗手段。目前，常见的器官移植手术包括肾移植、肝移植、心脏移植等。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在器官移植中，供体的权益应该得到充分尊重和保护。供体应该是自愿捐献，并且没有受到任何形式的强迫或欺骗。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供体的权益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在选择受体时，应该遵循医学需要和伦理原则。受体应该符合医学标准，并且没有违反任何伦理准则。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受体的选择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83" r="12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器官移植应该尊重和维护生命的尊严。在实践中，应该避免将器官移植作为“商品”进行交易或买卖。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生命尊严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器官移植的伦理问题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器官移植的护理伦理原则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86" r="315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23" r="320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在器官移植过程中，应尊重患者的自主选择权，包括是否接受移植、选择移植器官来源等。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医护人员应尊重患者的隐私权，对患者的个人信息和病情予以保密，避免泄露给无关人员。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保护患者的隐私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尊重自主原则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017" b="140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在器官移植过程中，应采取必要的措施，确保患者的身体和精神不受到不必要的伤害。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医护人员应关注患者的疼痛感受，采取有效的疼痛控制措施，确保患者在器官移植过程中不受到疼痛的折磨。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不伤害原则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无痛原则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最小伤害原则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公平分配原则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在器官移植资源的分配上，应遵循公平、公正的原则，确保有限的资源能够惠及最需要的患者。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无偏见原则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医护人员在器官移植过程中，应避免任何形式的歧视和偏见，确保所有患者都能够得到平等的对待和关注。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63" r="20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医护人员应以患者为中心，关心患者的病情和需求，提供人性化的护理服务。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关爱患者原则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在器官移植过程中，医护人员应积极采取措施，促进患者的康复进程，提高患者的生活质量和幸福感。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促进康复原则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善行原则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器官移植的护理伦理实践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https://d.book118.com/106131221121010045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2024-09-14T06:09:19.938</cp:lastPrinted>
  <dcterms:created xsi:type="dcterms:W3CDTF">2024-09-13T22:09:19Z</dcterms:created>
  <dcterms:modified xsi:type="dcterms:W3CDTF">2024-09-13T22:09:21Z</dcterms:modified>
</cp:coreProperties>
</file>